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7" r:id="rId3"/>
    <p:sldId id="295" r:id="rId4"/>
    <p:sldId id="292" r:id="rId5"/>
    <p:sldId id="281" r:id="rId6"/>
    <p:sldId id="282" r:id="rId7"/>
    <p:sldId id="293" r:id="rId8"/>
    <p:sldId id="284" r:id="rId9"/>
    <p:sldId id="353" r:id="rId10"/>
    <p:sldId id="354" r:id="rId11"/>
    <p:sldId id="341" r:id="rId12"/>
    <p:sldId id="350" r:id="rId13"/>
    <p:sldId id="340" r:id="rId14"/>
    <p:sldId id="343" r:id="rId15"/>
    <p:sldId id="352" r:id="rId16"/>
    <p:sldId id="300" r:id="rId17"/>
    <p:sldId id="302" r:id="rId18"/>
    <p:sldId id="304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5D4"/>
    <a:srgbClr val="087BD9"/>
    <a:srgbClr val="3D9CA6"/>
    <a:srgbClr val="0E87EA"/>
    <a:srgbClr val="24828F"/>
    <a:srgbClr val="479C56"/>
    <a:srgbClr val="537B53"/>
    <a:srgbClr val="285933"/>
    <a:srgbClr val="3C4C7F"/>
    <a:srgbClr val="814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94" autoAdjust="0"/>
    <p:restoredTop sz="94384" autoAdjust="0"/>
  </p:normalViewPr>
  <p:slideViewPr>
    <p:cSldViewPr snapToGrid="0" snapToObjects="1">
      <p:cViewPr varScale="1">
        <p:scale>
          <a:sx n="71" d="100"/>
          <a:sy n="71" d="100"/>
        </p:scale>
        <p:origin x="6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3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nriq\Downloads\Perfil%20del%20Visitante.%20Verano%202023%20Tequesquitengo%20(respuesta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nriq\Downloads\Perfil%20del%20Visitante.%20Verano%202023%20Tequesquitengo%20(respuestas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505062551845"/>
          <c:y val="4.2520891540184701E-2"/>
          <c:w val="0.718351836130112"/>
          <c:h val="0.85169104013021601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4E-4FF3-9DFA-90AC209A4C7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4E-4FF3-9DFA-90AC209A4C7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54E-4FF3-9DFA-90AC209A4C7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54E-4FF3-9DFA-90AC209A4C7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54E-4FF3-9DFA-90AC209A4C75}"/>
              </c:ext>
            </c:extLst>
          </c:dPt>
          <c:dLbls>
            <c:dLbl>
              <c:idx val="0"/>
              <c:layout>
                <c:manualLayout>
                  <c:x val="-0.1117903234206144"/>
                  <c:y val="9.52277677880073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40E434-0466-4F34-A227-E9AA29E93DBE}" type="CATEGORYNAME">
                      <a:rPr lang="en-US"/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17.2%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54E-4FF3-9DFA-90AC209A4C75}"/>
                </c:ext>
                <c:ext xmlns:c15="http://schemas.microsoft.com/office/drawing/2012/chart" uri="{CE6537A1-D6FC-4f65-9D91-7224C49458BB}">
                  <c15:layout>
                    <c:manualLayout>
                      <c:w val="0.14609059943450237"/>
                      <c:h val="0.1335315211147234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5135BCC-F5F6-417A-98C8-F181281CADA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16.1%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54E-4FF3-9DFA-90AC209A4C7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637F23F-A460-47C6-89B0-AB62C2FF9DFA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5.6%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54E-4FF3-9DFA-90AC209A4C7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C27DC05-E62E-4AF7-8263-6728B779FE0D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11.1%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54E-4FF3-9DFA-90AC209A4C7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'[Perfil del Visitante. Verano 2023 Tequesquitengo (respuestas).xlsx]Hoja1'!$G$23:$K$23</c:f>
              <c:strCache>
                <c:ptCount val="5"/>
                <c:pt idx="0">
                  <c:v>Hospedaje</c:v>
                </c:pt>
                <c:pt idx="1">
                  <c:v>Alimentos y Bebidas</c:v>
                </c:pt>
                <c:pt idx="2">
                  <c:v>Transporte</c:v>
                </c:pt>
                <c:pt idx="3">
                  <c:v>Esparcimiento</c:v>
                </c:pt>
                <c:pt idx="4">
                  <c:v>Compras</c:v>
                </c:pt>
              </c:strCache>
            </c:strRef>
          </c:cat>
          <c:val>
            <c:numRef>
              <c:f>'[Perfil del Visitante. Verano 2023 Tequesquitengo (respuestas).xlsx]Hoja1'!$G$24:$K$24</c:f>
              <c:numCache>
                <c:formatCode>0%</c:formatCode>
                <c:ptCount val="5"/>
                <c:pt idx="0" formatCode="0.00%">
                  <c:v>0.17199999999999999</c:v>
                </c:pt>
                <c:pt idx="1">
                  <c:v>0.5</c:v>
                </c:pt>
                <c:pt idx="2" formatCode="0.00%">
                  <c:v>0.161</c:v>
                </c:pt>
                <c:pt idx="3" formatCode="0.00%">
                  <c:v>5.6000000000000001E-2</c:v>
                </c:pt>
                <c:pt idx="4" formatCode="0.00%">
                  <c:v>0.111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54E-4FF3-9DFA-90AC209A4C7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24249225057811"/>
          <c:y val="6.1709853256884384E-2"/>
          <c:w val="0.58751501549884366"/>
          <c:h val="0.9382901467431156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7-442E-BD9B-69A65057D27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07-442E-BD9B-69A65057D27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07-442E-BD9B-69A65057D27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07-442E-BD9B-69A65057D27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907-442E-BD9B-69A65057D275}"/>
              </c:ext>
            </c:extLst>
          </c:dPt>
          <c:dLbls>
            <c:dLbl>
              <c:idx val="0"/>
              <c:layout>
                <c:manualLayout>
                  <c:x val="-0.21409508956448009"/>
                  <c:y val="4.96856744811981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E89EBD3-892A-4D03-8F1E-3464E071FCF3}" type="CATEGORYNAME">
                      <a:rPr lang="en-US"/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43.3%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7-442E-BD9B-69A65057D275}"/>
                </c:ext>
                <c:ext xmlns:c15="http://schemas.microsoft.com/office/drawing/2012/chart" uri="{CE6537A1-D6FC-4f65-9D91-7224C49458BB}">
                  <c15:layout>
                    <c:manualLayout>
                      <c:w val="0.33715967943542097"/>
                      <c:h val="0.145054321126396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CDCFBA1-2168-4584-933A-FF8C0ED08D43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13.5%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907-442E-BD9B-69A65057D27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B404763-ABBB-47C3-84FC-AA2885CC482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15.3%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907-442E-BD9B-69A65057D27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2.7909242529433571E-2"/>
                  <c:y val="0.13759618155530176"/>
                </c:manualLayout>
              </c:layout>
              <c:tx>
                <c:rich>
                  <a:bodyPr/>
                  <a:lstStyle/>
                  <a:p>
                    <a:fld id="{E8A3D5AB-AEE1-4241-9747-F1D7DF4501C0}" type="CATEGORYNAME">
                      <a:rPr lang="en-US" smtClean="0"/>
                      <a:pPr/>
                      <a:t>[NOMBRE DE CATEGORÍA]</a:t>
                    </a:fld>
                    <a:endParaRPr lang="en-US" baseline="0" dirty="0" smtClean="0"/>
                  </a:p>
                  <a:p>
                    <a:r>
                      <a:rPr lang="en-US" baseline="0" dirty="0" smtClean="0"/>
                      <a:t>3.9%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907-442E-BD9B-69A65057D275}"/>
                </c:ext>
                <c:ext xmlns:c15="http://schemas.microsoft.com/office/drawing/2012/chart" uri="{CE6537A1-D6FC-4f65-9D91-7224C49458BB}">
                  <c15:layout>
                    <c:manualLayout>
                      <c:w val="9.32938104803753E-2"/>
                      <c:h val="9.2570339444135646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'[Perfil del Visitante. Verano 2023 Tequesquitengo (respuestas).xlsx]Hoja3'!$F$19:$J$19</c:f>
              <c:strCache>
                <c:ptCount val="5"/>
                <c:pt idx="0">
                  <c:v>Alimentos y Bebidas</c:v>
                </c:pt>
                <c:pt idx="1">
                  <c:v>Transporte</c:v>
                </c:pt>
                <c:pt idx="2">
                  <c:v>Esparcimiento</c:v>
                </c:pt>
                <c:pt idx="3">
                  <c:v>Compras</c:v>
                </c:pt>
                <c:pt idx="4">
                  <c:v>Otros</c:v>
                </c:pt>
              </c:strCache>
            </c:strRef>
          </c:cat>
          <c:val>
            <c:numRef>
              <c:f>'[Perfil del Visitante. Verano 2023 Tequesquitengo (respuestas).xlsx]Hoja3'!$F$20:$J$20</c:f>
              <c:numCache>
                <c:formatCode>0%</c:formatCode>
                <c:ptCount val="5"/>
                <c:pt idx="0" formatCode="0.00%">
                  <c:v>0.433</c:v>
                </c:pt>
                <c:pt idx="1">
                  <c:v>0.24</c:v>
                </c:pt>
                <c:pt idx="2" formatCode="0.00%">
                  <c:v>0.13500000000000001</c:v>
                </c:pt>
                <c:pt idx="3" formatCode="0.00%">
                  <c:v>0.153</c:v>
                </c:pt>
                <c:pt idx="4" formatCode="0.00%">
                  <c:v>3.9E-2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907-442E-BD9B-69A65057D27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openxmlformats.org/officeDocument/2006/relationships/image" Target="../media/image9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18381-2D37-3148-B5BE-B1EFE1C4C06D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87E1FA4-F315-9A40-96DB-ADBA030B46A4}">
      <dgm:prSet phldrT="[Texto]" custT="1"/>
      <dgm:spPr/>
      <dgm:t>
        <a:bodyPr/>
        <a:lstStyle/>
        <a:p>
          <a:pPr>
            <a:buFont typeface="Arial"/>
            <a:buNone/>
          </a:pPr>
          <a:r>
            <a:rPr lang="es-MX" sz="2400" dirty="0">
              <a:latin typeface="+mj-lt"/>
              <a:cs typeface="Corbel"/>
            </a:rPr>
            <a:t>3</a:t>
          </a:r>
          <a:endParaRPr lang="es-MX" sz="2400" dirty="0"/>
        </a:p>
      </dgm:t>
    </dgm:pt>
    <dgm:pt modelId="{E69B05FC-8AD1-9840-94F7-08885C918348}" type="parTrans" cxnId="{536C6799-4721-D644-8428-A61E962902DD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5190513C-37A7-A841-BAAB-C7F15C119FE8}" type="sibTrans" cxnId="{536C6799-4721-D644-8428-A61E962902DD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6C8EC74B-4F23-2C4E-B5AF-CE8DDDE90360}">
      <dgm:prSet phldrT="[Texto]" custT="1"/>
      <dgm:spPr/>
      <dgm:t>
        <a:bodyPr/>
        <a:lstStyle/>
        <a:p>
          <a:pPr>
            <a:buFont typeface="Arial"/>
            <a:buNone/>
          </a:pPr>
          <a:r>
            <a:rPr lang="es-MX" sz="2400" dirty="0">
              <a:latin typeface="+mj-lt"/>
              <a:cs typeface="Corbel"/>
            </a:rPr>
            <a:t>4</a:t>
          </a:r>
          <a:endParaRPr lang="es-MX" sz="2400" dirty="0"/>
        </a:p>
      </dgm:t>
    </dgm:pt>
    <dgm:pt modelId="{B70040C7-8893-9C4C-98E4-4D7AD66BDA5A}" type="parTrans" cxnId="{14CAB3CD-0536-A944-9D37-C0E5D27314D1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6D2F9C85-CDA3-4F4A-A266-926D6161F7C3}" type="sibTrans" cxnId="{14CAB3CD-0536-A944-9D37-C0E5D27314D1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81DB697D-171D-FA43-BF1E-451B5CA01809}">
      <dgm:prSet phldrT="[Texto]" custT="1"/>
      <dgm:spPr/>
      <dgm:t>
        <a:bodyPr/>
        <a:lstStyle/>
        <a:p>
          <a:pPr>
            <a:buFont typeface="Arial"/>
            <a:buNone/>
          </a:pPr>
          <a:r>
            <a:rPr lang="es-MX" sz="2400" dirty="0">
              <a:latin typeface="+mj-lt"/>
              <a:cs typeface="Corbel"/>
            </a:rPr>
            <a:t>1</a:t>
          </a:r>
          <a:endParaRPr lang="es-MX" sz="2400" dirty="0"/>
        </a:p>
      </dgm:t>
    </dgm:pt>
    <dgm:pt modelId="{FDCA7356-56B5-4F4F-AA7B-20E5C253E9F3}" type="parTrans" cxnId="{C5609FD0-9F08-4441-A3D0-3B4E137B6BAA}">
      <dgm:prSet/>
      <dgm:spPr/>
      <dgm:t>
        <a:bodyPr/>
        <a:lstStyle/>
        <a:p>
          <a:endParaRPr lang="es-MX"/>
        </a:p>
      </dgm:t>
    </dgm:pt>
    <dgm:pt modelId="{A22F4DA6-A90A-ED4A-B933-15D6F1DE9522}" type="sibTrans" cxnId="{C5609FD0-9F08-4441-A3D0-3B4E137B6BAA}">
      <dgm:prSet/>
      <dgm:spPr/>
      <dgm:t>
        <a:bodyPr/>
        <a:lstStyle/>
        <a:p>
          <a:endParaRPr lang="es-MX"/>
        </a:p>
      </dgm:t>
    </dgm:pt>
    <dgm:pt modelId="{89502B7E-5966-F044-8F75-10255DD3C0A4}">
      <dgm:prSet phldrT="[Texto]" custT="1"/>
      <dgm:spPr/>
      <dgm:t>
        <a:bodyPr/>
        <a:lstStyle/>
        <a:p>
          <a:pPr>
            <a:buFont typeface="Arial"/>
            <a:buNone/>
          </a:pPr>
          <a:r>
            <a:rPr lang="es-MX" sz="2400" dirty="0">
              <a:latin typeface="+mj-lt"/>
              <a:cs typeface="Corbel"/>
            </a:rPr>
            <a:t>2</a:t>
          </a:r>
          <a:endParaRPr lang="es-MX" sz="2400" dirty="0"/>
        </a:p>
      </dgm:t>
    </dgm:pt>
    <dgm:pt modelId="{4E07DC0F-76EE-BF43-966A-E8B619B02E84}" type="parTrans" cxnId="{0A95BE36-A9C3-5D4E-BC50-C7539228FDC3}">
      <dgm:prSet/>
      <dgm:spPr/>
      <dgm:t>
        <a:bodyPr/>
        <a:lstStyle/>
        <a:p>
          <a:endParaRPr lang="es-MX"/>
        </a:p>
      </dgm:t>
    </dgm:pt>
    <dgm:pt modelId="{BEDB2B14-B95E-7F4B-87A6-62DFAF83D2D4}" type="sibTrans" cxnId="{0A95BE36-A9C3-5D4E-BC50-C7539228FDC3}">
      <dgm:prSet/>
      <dgm:spPr/>
      <dgm:t>
        <a:bodyPr/>
        <a:lstStyle/>
        <a:p>
          <a:endParaRPr lang="es-MX"/>
        </a:p>
      </dgm:t>
    </dgm:pt>
    <dgm:pt modelId="{4AAAA0B1-2FE6-4F4C-B7B2-8AE6268651D8}">
      <dgm:prSet phldrT="[Texto]" custT="1"/>
      <dgm:spPr/>
      <dgm:t>
        <a:bodyPr/>
        <a:lstStyle/>
        <a:p>
          <a:pPr>
            <a:buFont typeface="Arial"/>
            <a:buChar char="•"/>
          </a:pPr>
          <a:r>
            <a:rPr lang="es-MX" sz="1600" dirty="0">
              <a:latin typeface="+mj-lt"/>
              <a:cs typeface="Corbel"/>
            </a:rPr>
            <a:t>Contar con un monitoreo de información estratégica actualizada y permanente relativa al Perfil del Visitante del Estado de Morelos.</a:t>
          </a:r>
          <a:endParaRPr lang="es-MX" sz="1600" dirty="0"/>
        </a:p>
      </dgm:t>
    </dgm:pt>
    <dgm:pt modelId="{A1DD56F5-A53F-0A46-A937-8FE3EF432413}" type="parTrans" cxnId="{8F7D9EE8-FCA5-7E41-94D1-B349D6823E39}">
      <dgm:prSet/>
      <dgm:spPr/>
      <dgm:t>
        <a:bodyPr/>
        <a:lstStyle/>
        <a:p>
          <a:endParaRPr lang="es-MX"/>
        </a:p>
      </dgm:t>
    </dgm:pt>
    <dgm:pt modelId="{6C296446-7CCD-4E4D-BA9D-EE8C74CABA21}" type="sibTrans" cxnId="{8F7D9EE8-FCA5-7E41-94D1-B349D6823E39}">
      <dgm:prSet/>
      <dgm:spPr/>
      <dgm:t>
        <a:bodyPr/>
        <a:lstStyle/>
        <a:p>
          <a:endParaRPr lang="es-MX"/>
        </a:p>
      </dgm:t>
    </dgm:pt>
    <dgm:pt modelId="{EDB9BB85-A70D-BD48-8E77-466F8635DEA4}">
      <dgm:prSet phldrT="[Texto]" custT="1"/>
      <dgm:spPr/>
      <dgm:t>
        <a:bodyPr/>
        <a:lstStyle/>
        <a:p>
          <a:pPr>
            <a:buFont typeface="Arial"/>
            <a:buChar char="•"/>
          </a:pPr>
          <a:r>
            <a:rPr lang="es-MX" sz="1600" dirty="0">
              <a:latin typeface="+mj-lt"/>
              <a:cs typeface="Corbel"/>
            </a:rPr>
            <a:t>Conocer y caracterizar al visitante con base en sus variables sociodemográficas, hábitos de viaje y preferencias.</a:t>
          </a:r>
          <a:endParaRPr lang="es-MX" sz="1600" dirty="0"/>
        </a:p>
      </dgm:t>
    </dgm:pt>
    <dgm:pt modelId="{AAE97703-12D0-4247-B6B5-F86945A7F0FF}" type="parTrans" cxnId="{E9461923-2A24-AF4A-B6F7-4C62C2AB1611}">
      <dgm:prSet/>
      <dgm:spPr/>
      <dgm:t>
        <a:bodyPr/>
        <a:lstStyle/>
        <a:p>
          <a:endParaRPr lang="es-MX"/>
        </a:p>
      </dgm:t>
    </dgm:pt>
    <dgm:pt modelId="{F357C75E-2C31-4345-94DA-99693E4C36A8}" type="sibTrans" cxnId="{E9461923-2A24-AF4A-B6F7-4C62C2AB1611}">
      <dgm:prSet/>
      <dgm:spPr/>
      <dgm:t>
        <a:bodyPr/>
        <a:lstStyle/>
        <a:p>
          <a:endParaRPr lang="es-MX"/>
        </a:p>
      </dgm:t>
    </dgm:pt>
    <dgm:pt modelId="{0C9DD876-65B0-4D4F-B3AB-9F9E7C98D24F}">
      <dgm:prSet phldrT="[Texto]" custT="1"/>
      <dgm:spPr/>
      <dgm:t>
        <a:bodyPr/>
        <a:lstStyle/>
        <a:p>
          <a:pPr>
            <a:buFont typeface="Arial"/>
            <a:buChar char="•"/>
          </a:pPr>
          <a:r>
            <a:rPr lang="es-MX" sz="1600" dirty="0">
              <a:latin typeface="+mj-lt"/>
              <a:cs typeface="Corbel"/>
            </a:rPr>
            <a:t>Evaluar los índices de satisfacción sobre los distintos servicios e infraestructura turística del destino.</a:t>
          </a:r>
          <a:endParaRPr lang="es-MX" sz="1600" dirty="0"/>
        </a:p>
      </dgm:t>
    </dgm:pt>
    <dgm:pt modelId="{166783CA-C319-2E45-83E6-D61A3EB2638D}" type="parTrans" cxnId="{C8CE85CC-9BEB-BF4A-B298-157AA9653E47}">
      <dgm:prSet/>
      <dgm:spPr/>
      <dgm:t>
        <a:bodyPr/>
        <a:lstStyle/>
        <a:p>
          <a:endParaRPr lang="es-MX"/>
        </a:p>
      </dgm:t>
    </dgm:pt>
    <dgm:pt modelId="{A1A3F393-AD8C-174C-BDED-2E4E5AAADCB8}" type="sibTrans" cxnId="{C8CE85CC-9BEB-BF4A-B298-157AA9653E47}">
      <dgm:prSet/>
      <dgm:spPr/>
      <dgm:t>
        <a:bodyPr/>
        <a:lstStyle/>
        <a:p>
          <a:endParaRPr lang="es-MX"/>
        </a:p>
      </dgm:t>
    </dgm:pt>
    <dgm:pt modelId="{624AFE9D-4AFA-9541-8617-CCDACF05DF69}">
      <dgm:prSet phldrT="[Texto]" custT="1"/>
      <dgm:spPr/>
      <dgm:t>
        <a:bodyPr/>
        <a:lstStyle/>
        <a:p>
          <a:pPr algn="just">
            <a:buFont typeface="Arial"/>
            <a:buChar char="•"/>
          </a:pPr>
          <a:r>
            <a:rPr lang="es-MX" sz="1600" dirty="0">
              <a:latin typeface="+mj-lt"/>
              <a:cs typeface="Corbel"/>
            </a:rPr>
            <a:t>Proporcionar una herramienta para la toma de decisiones efectivas, para la anticipación y reacción ante los cambios del entorno, para la identificación de oportunidades de crecimiento, el desarrollo de la capacidad de innovación y el diseño de estrategias que permitan elevar el índice de competitividad turística del estado.</a:t>
          </a:r>
          <a:endParaRPr lang="es-MX" sz="1600" dirty="0"/>
        </a:p>
      </dgm:t>
    </dgm:pt>
    <dgm:pt modelId="{6C82817C-1BF0-D442-9BF2-070D3E48B06C}" type="parTrans" cxnId="{0845E67C-0DFA-5F4B-971E-E7F0EA485DD9}">
      <dgm:prSet/>
      <dgm:spPr/>
      <dgm:t>
        <a:bodyPr/>
        <a:lstStyle/>
        <a:p>
          <a:endParaRPr lang="es-MX"/>
        </a:p>
      </dgm:t>
    </dgm:pt>
    <dgm:pt modelId="{297F04BE-24AE-A14A-B1BD-50620870151E}" type="sibTrans" cxnId="{0845E67C-0DFA-5F4B-971E-E7F0EA485DD9}">
      <dgm:prSet/>
      <dgm:spPr/>
      <dgm:t>
        <a:bodyPr/>
        <a:lstStyle/>
        <a:p>
          <a:endParaRPr lang="es-MX"/>
        </a:p>
      </dgm:t>
    </dgm:pt>
    <dgm:pt modelId="{25E5E945-278C-6040-B4EE-31DCC9005498}" type="pres">
      <dgm:prSet presAssocID="{68018381-2D37-3148-B5BE-B1EFE1C4C06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D45792C-BB8F-9341-A085-2CDFCF49B943}" type="pres">
      <dgm:prSet presAssocID="{81DB697D-171D-FA43-BF1E-451B5CA01809}" presName="composite" presStyleCnt="0"/>
      <dgm:spPr/>
    </dgm:pt>
    <dgm:pt modelId="{5A08FB6D-9EBB-1F4A-85D1-23737E559453}" type="pres">
      <dgm:prSet presAssocID="{81DB697D-171D-FA43-BF1E-451B5CA0180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D07E5C-EDD4-2E4F-A61E-9AC689D00311}" type="pres">
      <dgm:prSet presAssocID="{81DB697D-171D-FA43-BF1E-451B5CA0180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A07BAA-C895-1048-8EF8-E1964EB70DB2}" type="pres">
      <dgm:prSet presAssocID="{A22F4DA6-A90A-ED4A-B933-15D6F1DE9522}" presName="sp" presStyleCnt="0"/>
      <dgm:spPr/>
    </dgm:pt>
    <dgm:pt modelId="{10560777-AE8E-6A43-B691-5824AFAF1938}" type="pres">
      <dgm:prSet presAssocID="{89502B7E-5966-F044-8F75-10255DD3C0A4}" presName="composite" presStyleCnt="0"/>
      <dgm:spPr/>
    </dgm:pt>
    <dgm:pt modelId="{1136E607-96A5-014E-98FB-70FB37FBB505}" type="pres">
      <dgm:prSet presAssocID="{89502B7E-5966-F044-8F75-10255DD3C0A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81629A-ABEB-B849-B82E-EC3C26E9A45C}" type="pres">
      <dgm:prSet presAssocID="{89502B7E-5966-F044-8F75-10255DD3C0A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E7FFBF-A6C1-2D4D-89C7-E8B3E7780D3E}" type="pres">
      <dgm:prSet presAssocID="{BEDB2B14-B95E-7F4B-87A6-62DFAF83D2D4}" presName="sp" presStyleCnt="0"/>
      <dgm:spPr/>
    </dgm:pt>
    <dgm:pt modelId="{2AB45A98-8430-2D4F-ABFF-F23F51F25488}" type="pres">
      <dgm:prSet presAssocID="{C87E1FA4-F315-9A40-96DB-ADBA030B46A4}" presName="composite" presStyleCnt="0"/>
      <dgm:spPr/>
    </dgm:pt>
    <dgm:pt modelId="{8EFB1CED-5824-9B4B-8945-60A8238187D6}" type="pres">
      <dgm:prSet presAssocID="{C87E1FA4-F315-9A40-96DB-ADBA030B46A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747933-B3DF-3B4D-AA6F-AEB7AA7ACCD7}" type="pres">
      <dgm:prSet presAssocID="{C87E1FA4-F315-9A40-96DB-ADBA030B46A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4938C5C-1293-B44C-BE34-071AAF8CD530}" type="pres">
      <dgm:prSet presAssocID="{5190513C-37A7-A841-BAAB-C7F15C119FE8}" presName="sp" presStyleCnt="0"/>
      <dgm:spPr/>
    </dgm:pt>
    <dgm:pt modelId="{84256543-93EF-254C-A0BC-A32B03F7AA75}" type="pres">
      <dgm:prSet presAssocID="{6C8EC74B-4F23-2C4E-B5AF-CE8DDDE90360}" presName="composite" presStyleCnt="0"/>
      <dgm:spPr/>
    </dgm:pt>
    <dgm:pt modelId="{6F359255-ED24-704C-B615-DA22CC3F0D56}" type="pres">
      <dgm:prSet presAssocID="{6C8EC74B-4F23-2C4E-B5AF-CE8DDDE9036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B5593A3-541F-CD41-9C37-43A87EDE95D4}" type="pres">
      <dgm:prSet presAssocID="{6C8EC74B-4F23-2C4E-B5AF-CE8DDDE90360}" presName="descendantText" presStyleLbl="alignAcc1" presStyleIdx="3" presStyleCnt="4" custScaleY="1278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F7D9EE8-FCA5-7E41-94D1-B349D6823E39}" srcId="{81DB697D-171D-FA43-BF1E-451B5CA01809}" destId="{4AAAA0B1-2FE6-4F4C-B7B2-8AE6268651D8}" srcOrd="0" destOrd="0" parTransId="{A1DD56F5-A53F-0A46-A937-8FE3EF432413}" sibTransId="{6C296446-7CCD-4E4D-BA9D-EE8C74CABA21}"/>
    <dgm:cxn modelId="{EF36BD8E-E85D-2943-B773-79A3F1F91C0D}" type="presOf" srcId="{4AAAA0B1-2FE6-4F4C-B7B2-8AE6268651D8}" destId="{54D07E5C-EDD4-2E4F-A61E-9AC689D00311}" srcOrd="0" destOrd="0" presId="urn:microsoft.com/office/officeart/2005/8/layout/chevron2"/>
    <dgm:cxn modelId="{0845E67C-0DFA-5F4B-971E-E7F0EA485DD9}" srcId="{6C8EC74B-4F23-2C4E-B5AF-CE8DDDE90360}" destId="{624AFE9D-4AFA-9541-8617-CCDACF05DF69}" srcOrd="0" destOrd="0" parTransId="{6C82817C-1BF0-D442-9BF2-070D3E48B06C}" sibTransId="{297F04BE-24AE-A14A-B1BD-50620870151E}"/>
    <dgm:cxn modelId="{FD9AB610-DC09-4C4A-BD76-F0A5AB4BE5CF}" type="presOf" srcId="{C87E1FA4-F315-9A40-96DB-ADBA030B46A4}" destId="{8EFB1CED-5824-9B4B-8945-60A8238187D6}" srcOrd="0" destOrd="0" presId="urn:microsoft.com/office/officeart/2005/8/layout/chevron2"/>
    <dgm:cxn modelId="{536C6799-4721-D644-8428-A61E962902DD}" srcId="{68018381-2D37-3148-B5BE-B1EFE1C4C06D}" destId="{C87E1FA4-F315-9A40-96DB-ADBA030B46A4}" srcOrd="2" destOrd="0" parTransId="{E69B05FC-8AD1-9840-94F7-08885C918348}" sibTransId="{5190513C-37A7-A841-BAAB-C7F15C119FE8}"/>
    <dgm:cxn modelId="{0A95BE36-A9C3-5D4E-BC50-C7539228FDC3}" srcId="{68018381-2D37-3148-B5BE-B1EFE1C4C06D}" destId="{89502B7E-5966-F044-8F75-10255DD3C0A4}" srcOrd="1" destOrd="0" parTransId="{4E07DC0F-76EE-BF43-966A-E8B619B02E84}" sibTransId="{BEDB2B14-B95E-7F4B-87A6-62DFAF83D2D4}"/>
    <dgm:cxn modelId="{A5D31190-BE46-AA4E-855A-37E7A4D12671}" type="presOf" srcId="{89502B7E-5966-F044-8F75-10255DD3C0A4}" destId="{1136E607-96A5-014E-98FB-70FB37FBB505}" srcOrd="0" destOrd="0" presId="urn:microsoft.com/office/officeart/2005/8/layout/chevron2"/>
    <dgm:cxn modelId="{14CAB3CD-0536-A944-9D37-C0E5D27314D1}" srcId="{68018381-2D37-3148-B5BE-B1EFE1C4C06D}" destId="{6C8EC74B-4F23-2C4E-B5AF-CE8DDDE90360}" srcOrd="3" destOrd="0" parTransId="{B70040C7-8893-9C4C-98E4-4D7AD66BDA5A}" sibTransId="{6D2F9C85-CDA3-4F4A-A266-926D6161F7C3}"/>
    <dgm:cxn modelId="{C8CE85CC-9BEB-BF4A-B298-157AA9653E47}" srcId="{C87E1FA4-F315-9A40-96DB-ADBA030B46A4}" destId="{0C9DD876-65B0-4D4F-B3AB-9F9E7C98D24F}" srcOrd="0" destOrd="0" parTransId="{166783CA-C319-2E45-83E6-D61A3EB2638D}" sibTransId="{A1A3F393-AD8C-174C-BDED-2E4E5AAADCB8}"/>
    <dgm:cxn modelId="{5E80B9CD-0B32-404D-BD9C-6374159422DB}" type="presOf" srcId="{68018381-2D37-3148-B5BE-B1EFE1C4C06D}" destId="{25E5E945-278C-6040-B4EE-31DCC9005498}" srcOrd="0" destOrd="0" presId="urn:microsoft.com/office/officeart/2005/8/layout/chevron2"/>
    <dgm:cxn modelId="{09F8CB4B-802F-3040-A97C-A21032B6AF96}" type="presOf" srcId="{6C8EC74B-4F23-2C4E-B5AF-CE8DDDE90360}" destId="{6F359255-ED24-704C-B615-DA22CC3F0D56}" srcOrd="0" destOrd="0" presId="urn:microsoft.com/office/officeart/2005/8/layout/chevron2"/>
    <dgm:cxn modelId="{C5609FD0-9F08-4441-A3D0-3B4E137B6BAA}" srcId="{68018381-2D37-3148-B5BE-B1EFE1C4C06D}" destId="{81DB697D-171D-FA43-BF1E-451B5CA01809}" srcOrd="0" destOrd="0" parTransId="{FDCA7356-56B5-4F4F-AA7B-20E5C253E9F3}" sibTransId="{A22F4DA6-A90A-ED4A-B933-15D6F1DE9522}"/>
    <dgm:cxn modelId="{E9461923-2A24-AF4A-B6F7-4C62C2AB1611}" srcId="{89502B7E-5966-F044-8F75-10255DD3C0A4}" destId="{EDB9BB85-A70D-BD48-8E77-466F8635DEA4}" srcOrd="0" destOrd="0" parTransId="{AAE97703-12D0-4247-B6B5-F86945A7F0FF}" sibTransId="{F357C75E-2C31-4345-94DA-99693E4C36A8}"/>
    <dgm:cxn modelId="{89163C2F-DB4E-C246-B8EA-233338D238E6}" type="presOf" srcId="{624AFE9D-4AFA-9541-8617-CCDACF05DF69}" destId="{BB5593A3-541F-CD41-9C37-43A87EDE95D4}" srcOrd="0" destOrd="0" presId="urn:microsoft.com/office/officeart/2005/8/layout/chevron2"/>
    <dgm:cxn modelId="{7A7A99E5-D0B7-8540-ACD5-5F7D42C25398}" type="presOf" srcId="{0C9DD876-65B0-4D4F-B3AB-9F9E7C98D24F}" destId="{2E747933-B3DF-3B4D-AA6F-AEB7AA7ACCD7}" srcOrd="0" destOrd="0" presId="urn:microsoft.com/office/officeart/2005/8/layout/chevron2"/>
    <dgm:cxn modelId="{5715BC7D-B6F1-6E45-9EFA-54F62F7CFCBA}" type="presOf" srcId="{81DB697D-171D-FA43-BF1E-451B5CA01809}" destId="{5A08FB6D-9EBB-1F4A-85D1-23737E559453}" srcOrd="0" destOrd="0" presId="urn:microsoft.com/office/officeart/2005/8/layout/chevron2"/>
    <dgm:cxn modelId="{56619322-9596-F04B-BDF1-F19E257CC081}" type="presOf" srcId="{EDB9BB85-A70D-BD48-8E77-466F8635DEA4}" destId="{4E81629A-ABEB-B849-B82E-EC3C26E9A45C}" srcOrd="0" destOrd="0" presId="urn:microsoft.com/office/officeart/2005/8/layout/chevron2"/>
    <dgm:cxn modelId="{31FE3389-A323-0143-A5C5-33B98014AA6E}" type="presParOf" srcId="{25E5E945-278C-6040-B4EE-31DCC9005498}" destId="{5D45792C-BB8F-9341-A085-2CDFCF49B943}" srcOrd="0" destOrd="0" presId="urn:microsoft.com/office/officeart/2005/8/layout/chevron2"/>
    <dgm:cxn modelId="{4E449691-C2A5-CD4F-B58F-FB3D64814EB3}" type="presParOf" srcId="{5D45792C-BB8F-9341-A085-2CDFCF49B943}" destId="{5A08FB6D-9EBB-1F4A-85D1-23737E559453}" srcOrd="0" destOrd="0" presId="urn:microsoft.com/office/officeart/2005/8/layout/chevron2"/>
    <dgm:cxn modelId="{0127CE93-4A19-F54A-82B5-C79D5195C606}" type="presParOf" srcId="{5D45792C-BB8F-9341-A085-2CDFCF49B943}" destId="{54D07E5C-EDD4-2E4F-A61E-9AC689D00311}" srcOrd="1" destOrd="0" presId="urn:microsoft.com/office/officeart/2005/8/layout/chevron2"/>
    <dgm:cxn modelId="{149EDF16-0B6E-4D49-85D3-3C07B4786BE7}" type="presParOf" srcId="{25E5E945-278C-6040-B4EE-31DCC9005498}" destId="{6BA07BAA-C895-1048-8EF8-E1964EB70DB2}" srcOrd="1" destOrd="0" presId="urn:microsoft.com/office/officeart/2005/8/layout/chevron2"/>
    <dgm:cxn modelId="{AF270EDA-2D45-0D4E-ADF4-833C1B5743AE}" type="presParOf" srcId="{25E5E945-278C-6040-B4EE-31DCC9005498}" destId="{10560777-AE8E-6A43-B691-5824AFAF1938}" srcOrd="2" destOrd="0" presId="urn:microsoft.com/office/officeart/2005/8/layout/chevron2"/>
    <dgm:cxn modelId="{908B4E4F-FDAA-494E-8DEB-09926245F790}" type="presParOf" srcId="{10560777-AE8E-6A43-B691-5824AFAF1938}" destId="{1136E607-96A5-014E-98FB-70FB37FBB505}" srcOrd="0" destOrd="0" presId="urn:microsoft.com/office/officeart/2005/8/layout/chevron2"/>
    <dgm:cxn modelId="{4687AAF8-CA2C-6F48-8A77-F8B4573E8BEC}" type="presParOf" srcId="{10560777-AE8E-6A43-B691-5824AFAF1938}" destId="{4E81629A-ABEB-B849-B82E-EC3C26E9A45C}" srcOrd="1" destOrd="0" presId="urn:microsoft.com/office/officeart/2005/8/layout/chevron2"/>
    <dgm:cxn modelId="{6A1EEC93-6B3B-034E-83F6-81AFA0232755}" type="presParOf" srcId="{25E5E945-278C-6040-B4EE-31DCC9005498}" destId="{5AE7FFBF-A6C1-2D4D-89C7-E8B3E7780D3E}" srcOrd="3" destOrd="0" presId="urn:microsoft.com/office/officeart/2005/8/layout/chevron2"/>
    <dgm:cxn modelId="{BE74F2E3-AF2D-A249-81A3-7621FFF8EB05}" type="presParOf" srcId="{25E5E945-278C-6040-B4EE-31DCC9005498}" destId="{2AB45A98-8430-2D4F-ABFF-F23F51F25488}" srcOrd="4" destOrd="0" presId="urn:microsoft.com/office/officeart/2005/8/layout/chevron2"/>
    <dgm:cxn modelId="{87EAD441-6B00-BF4A-AE2A-84A5CF93E934}" type="presParOf" srcId="{2AB45A98-8430-2D4F-ABFF-F23F51F25488}" destId="{8EFB1CED-5824-9B4B-8945-60A8238187D6}" srcOrd="0" destOrd="0" presId="urn:microsoft.com/office/officeart/2005/8/layout/chevron2"/>
    <dgm:cxn modelId="{C3349E11-7710-7245-BA49-34DFF45334EB}" type="presParOf" srcId="{2AB45A98-8430-2D4F-ABFF-F23F51F25488}" destId="{2E747933-B3DF-3B4D-AA6F-AEB7AA7ACCD7}" srcOrd="1" destOrd="0" presId="urn:microsoft.com/office/officeart/2005/8/layout/chevron2"/>
    <dgm:cxn modelId="{1D56E8EC-5C2E-8E4E-BFC5-A9C8B46AC076}" type="presParOf" srcId="{25E5E945-278C-6040-B4EE-31DCC9005498}" destId="{E4938C5C-1293-B44C-BE34-071AAF8CD530}" srcOrd="5" destOrd="0" presId="urn:microsoft.com/office/officeart/2005/8/layout/chevron2"/>
    <dgm:cxn modelId="{0114E4FC-8122-2A48-947A-650E97D6B595}" type="presParOf" srcId="{25E5E945-278C-6040-B4EE-31DCC9005498}" destId="{84256543-93EF-254C-A0BC-A32B03F7AA75}" srcOrd="6" destOrd="0" presId="urn:microsoft.com/office/officeart/2005/8/layout/chevron2"/>
    <dgm:cxn modelId="{65A86F58-D6A7-B048-BEDD-D93EE8BC5812}" type="presParOf" srcId="{84256543-93EF-254C-A0BC-A32B03F7AA75}" destId="{6F359255-ED24-704C-B615-DA22CC3F0D56}" srcOrd="0" destOrd="0" presId="urn:microsoft.com/office/officeart/2005/8/layout/chevron2"/>
    <dgm:cxn modelId="{38C147B8-7EB5-4B43-B227-9401C57D919E}" type="presParOf" srcId="{84256543-93EF-254C-A0BC-A32B03F7AA75}" destId="{BB5593A3-541F-CD41-9C37-43A87EDE95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FA08DD-C609-5243-BA4C-F15BEE215329}" type="doc">
      <dgm:prSet loTypeId="urn:microsoft.com/office/officeart/2005/8/layout/StepDownProcess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66782254-FF1C-4740-A1B9-ED38D37C1F52}">
      <dgm:prSet phldrT="[Texto]"/>
      <dgm:spPr/>
      <dgm:t>
        <a:bodyPr/>
        <a:lstStyle/>
        <a:p>
          <a:r>
            <a:rPr lang="es-MX" dirty="0">
              <a:solidFill>
                <a:schemeClr val="tx2"/>
              </a:solidFill>
            </a:rPr>
            <a:t>A quién</a:t>
          </a:r>
        </a:p>
      </dgm:t>
    </dgm:pt>
    <dgm:pt modelId="{EA369A72-0FCD-954F-B91D-5A9F67F85911}" type="parTrans" cxnId="{DB0138FE-177C-104B-9263-CDC6E584DFF2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774B1497-E457-EF4B-B448-8CCF1A7CE7B0}" type="sibTrans" cxnId="{DB0138FE-177C-104B-9263-CDC6E584DFF2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2460B6E7-494F-FB45-807C-CF72F658637E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Visitantes al estado de Morelos (turistas y excursionistas).</a:t>
          </a:r>
        </a:p>
      </dgm:t>
    </dgm:pt>
    <dgm:pt modelId="{EACE188D-9230-154D-92AD-FE6C751B5830}" type="parTrans" cxnId="{E7B9975A-EAE7-284A-A32B-8333C94FC52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DA4C5A80-B9DD-E54F-8958-4989097C0846}" type="sibTrans" cxnId="{E7B9975A-EAE7-284A-A32B-8333C94FC52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C4AF0BC7-DE56-AD42-B117-FDC4750A639D}">
      <dgm:prSet phldrT="[Texto]"/>
      <dgm:spPr/>
      <dgm:t>
        <a:bodyPr/>
        <a:lstStyle/>
        <a:p>
          <a:r>
            <a:rPr lang="es-MX" dirty="0">
              <a:solidFill>
                <a:schemeClr val="tx2"/>
              </a:solidFill>
            </a:rPr>
            <a:t>Cómo </a:t>
          </a:r>
        </a:p>
      </dgm:t>
    </dgm:pt>
    <dgm:pt modelId="{C658BB24-2713-F04D-A3A1-D455DB43D225}" type="parTrans" cxnId="{8E02BDDF-02CC-FD4F-9414-33BC11E9424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DA6AEB49-2ED5-D84F-BF59-62A953BBCEA8}" type="sibTrans" cxnId="{8E02BDDF-02CC-FD4F-9414-33BC11E9424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11B05C7D-7FB0-BF4B-A742-8339A73D9014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Sondeo de </a:t>
          </a:r>
          <a:r>
            <a:rPr lang="es-MX" sz="1400" dirty="0" smtClean="0">
              <a:solidFill>
                <a:schemeClr val="tx2"/>
              </a:solidFill>
            </a:rPr>
            <a:t>60 </a:t>
          </a:r>
          <a:r>
            <a:rPr lang="es-MX" sz="1400" dirty="0">
              <a:solidFill>
                <a:schemeClr val="tx2"/>
              </a:solidFill>
            </a:rPr>
            <a:t>encuestas cara a cara. </a:t>
          </a:r>
        </a:p>
      </dgm:t>
    </dgm:pt>
    <dgm:pt modelId="{51D8DF02-EA3B-EA40-8200-68D1C00EB182}" type="parTrans" cxnId="{464AE5F7-5BF5-FD4A-946A-BF01ED6D2A59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B50B8D98-4CB5-2146-9087-7C70A5FEE59B}" type="sibTrans" cxnId="{464AE5F7-5BF5-FD4A-946A-BF01ED6D2A59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7E315F18-A896-F246-B54F-B500E002D193}">
      <dgm:prSet phldrT="[Texto]"/>
      <dgm:spPr/>
      <dgm:t>
        <a:bodyPr/>
        <a:lstStyle/>
        <a:p>
          <a:r>
            <a:rPr lang="es-MX" dirty="0">
              <a:solidFill>
                <a:schemeClr val="tx2"/>
              </a:solidFill>
            </a:rPr>
            <a:t>Dónde </a:t>
          </a:r>
        </a:p>
      </dgm:t>
    </dgm:pt>
    <dgm:pt modelId="{838150B5-6AD7-6647-A1DD-2880F2B441FA}" type="parTrans" cxnId="{E2A40AEF-AC6C-A04B-937A-1414611AADA7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6389C785-3458-1D45-81AF-59001A8E030F}" type="sibTrans" cxnId="{E2A40AEF-AC6C-A04B-937A-1414611AADA7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FD8EFC6C-5E17-E241-B0B1-7591AF4CEB39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Proa y Alas, Tequesquitengo.</a:t>
          </a:r>
        </a:p>
      </dgm:t>
    </dgm:pt>
    <dgm:pt modelId="{337C190F-983F-3343-A16D-E70429E638F7}" type="parTrans" cxnId="{13C73583-D651-A44D-9BF8-145FFD2B3AA2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349688D0-4782-4F44-A788-D145A71E7496}" type="sibTrans" cxnId="{13C73583-D651-A44D-9BF8-145FFD2B3AA2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C5913338-9FBC-3B4E-861F-4C2DAFBE43B6}">
      <dgm:prSet phldrT="[Texto]"/>
      <dgm:spPr/>
      <dgm:t>
        <a:bodyPr/>
        <a:lstStyle/>
        <a:p>
          <a:r>
            <a:rPr lang="es-MX" dirty="0">
              <a:solidFill>
                <a:schemeClr val="tx2"/>
              </a:solidFill>
            </a:rPr>
            <a:t>Cuándo </a:t>
          </a:r>
        </a:p>
      </dgm:t>
    </dgm:pt>
    <dgm:pt modelId="{4F7DB154-5705-2C4B-A2F4-0127DA5826DA}" type="parTrans" cxnId="{D13CC262-704D-A945-978C-FC3EB8C29084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BC0BA422-7BA0-2A43-BA57-7E617377F2B2}" type="sibTrans" cxnId="{D13CC262-704D-A945-978C-FC3EB8C29084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0FDAD1F6-0995-C345-BF97-E7459D9FD509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Del </a:t>
          </a:r>
          <a:r>
            <a:rPr lang="es-MX" sz="1400" dirty="0" smtClean="0">
              <a:solidFill>
                <a:schemeClr val="tx2"/>
              </a:solidFill>
            </a:rPr>
            <a:t>27 </a:t>
          </a:r>
          <a:r>
            <a:rPr lang="es-MX" sz="1400" dirty="0">
              <a:solidFill>
                <a:schemeClr val="tx2"/>
              </a:solidFill>
            </a:rPr>
            <a:t>de julio al </a:t>
          </a:r>
          <a:r>
            <a:rPr lang="es-MX" sz="1400" dirty="0" smtClean="0">
              <a:solidFill>
                <a:schemeClr val="tx2"/>
              </a:solidFill>
            </a:rPr>
            <a:t>27 </a:t>
          </a:r>
          <a:r>
            <a:rPr lang="es-MX" sz="1400" dirty="0">
              <a:solidFill>
                <a:schemeClr val="tx2"/>
              </a:solidFill>
            </a:rPr>
            <a:t>de agosto de </a:t>
          </a:r>
          <a:r>
            <a:rPr lang="es-MX" sz="1400" dirty="0" smtClean="0">
              <a:solidFill>
                <a:schemeClr val="tx2"/>
              </a:solidFill>
            </a:rPr>
            <a:t>2023. </a:t>
          </a:r>
          <a:endParaRPr lang="es-MX" sz="1400" dirty="0">
            <a:solidFill>
              <a:schemeClr val="tx2"/>
            </a:solidFill>
          </a:endParaRPr>
        </a:p>
      </dgm:t>
    </dgm:pt>
    <dgm:pt modelId="{E3176B97-4A2F-6847-9136-3D01EB366A90}" type="parTrans" cxnId="{B5371BE4-E3BB-5541-8388-3D8B43F4A49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119AE1E7-A2FA-CE47-A149-1B8484DFC74E}" type="sibTrans" cxnId="{B5371BE4-E3BB-5541-8388-3D8B43F4A49A}">
      <dgm:prSet/>
      <dgm:spPr/>
      <dgm:t>
        <a:bodyPr/>
        <a:lstStyle/>
        <a:p>
          <a:endParaRPr lang="es-MX">
            <a:solidFill>
              <a:schemeClr val="tx2"/>
            </a:solidFill>
          </a:endParaRPr>
        </a:p>
      </dgm:t>
    </dgm:pt>
    <dgm:pt modelId="{9E30BB1D-6CD7-8B41-9838-E355DC43299A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Excursionistas con permanencia mínima de 3 horas en el destino.</a:t>
          </a:r>
        </a:p>
      </dgm:t>
    </dgm:pt>
    <dgm:pt modelId="{566C4EB8-BD9A-0549-A5EF-BE1EF69F5EB8}" type="parTrans" cxnId="{C1E3808C-F17D-0742-A933-602A4AA6A173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505C8215-3D0E-5A4C-BDF3-BE56F9B5D68E}" type="sibTrans" cxnId="{C1E3808C-F17D-0742-A933-602A4AA6A173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EAD908FC-F96E-0541-9D35-5807E5D925C3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Mayores de 18 años que no residan ni trabajen en el destino.</a:t>
          </a:r>
        </a:p>
      </dgm:t>
    </dgm:pt>
    <dgm:pt modelId="{57489375-51EC-4246-ADE8-406CC0C72CCE}" type="parTrans" cxnId="{F305C27A-4F72-BC4A-870A-08138620F52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D76E5D85-935C-6445-A882-C83539EFBED7}" type="sibTrans" cxnId="{F305C27A-4F72-BC4A-870A-08138620F525}">
      <dgm:prSet/>
      <dgm:spPr/>
      <dgm:t>
        <a:bodyPr/>
        <a:lstStyle/>
        <a:p>
          <a:endParaRPr lang="es-ES">
            <a:solidFill>
              <a:schemeClr val="tx2"/>
            </a:solidFill>
          </a:endParaRPr>
        </a:p>
      </dgm:t>
    </dgm:pt>
    <dgm:pt modelId="{1EB6A668-F623-0441-9C93-1BE1F35D84CC}">
      <dgm:prSet phldrT="[Texto]" custT="1"/>
      <dgm:spPr/>
      <dgm:t>
        <a:bodyPr/>
        <a:lstStyle/>
        <a:p>
          <a:r>
            <a:rPr lang="es-MX" sz="1400" dirty="0">
              <a:solidFill>
                <a:schemeClr val="tx2"/>
              </a:solidFill>
            </a:rPr>
            <a:t>Fuentes metodológicas: </a:t>
          </a:r>
          <a:r>
            <a:rPr lang="es-MX" sz="1200" dirty="0">
              <a:solidFill>
                <a:schemeClr val="tx2"/>
              </a:solidFill>
            </a:rPr>
            <a:t>SECTUR, OMT, AMAI, INEGI, DENUE</a:t>
          </a:r>
          <a:endParaRPr lang="es-MX" sz="1400" dirty="0">
            <a:solidFill>
              <a:schemeClr val="tx2"/>
            </a:solidFill>
          </a:endParaRPr>
        </a:p>
      </dgm:t>
    </dgm:pt>
    <dgm:pt modelId="{A2D4DB3C-3C70-9944-A05B-3EBFB9107BCC}" type="parTrans" cxnId="{A0B5E0F7-CA82-6245-848F-F79D2ABC1119}">
      <dgm:prSet/>
      <dgm:spPr/>
      <dgm:t>
        <a:bodyPr/>
        <a:lstStyle/>
        <a:p>
          <a:endParaRPr lang="es-MX"/>
        </a:p>
      </dgm:t>
    </dgm:pt>
    <dgm:pt modelId="{7ACA95B7-F3D6-3B4D-9456-F597181A260C}" type="sibTrans" cxnId="{A0B5E0F7-CA82-6245-848F-F79D2ABC1119}">
      <dgm:prSet/>
      <dgm:spPr/>
      <dgm:t>
        <a:bodyPr/>
        <a:lstStyle/>
        <a:p>
          <a:endParaRPr lang="es-MX"/>
        </a:p>
      </dgm:t>
    </dgm:pt>
    <dgm:pt modelId="{738E7090-1208-B542-ADF7-F48F24C387F2}" type="pres">
      <dgm:prSet presAssocID="{1AFA08DD-C609-5243-BA4C-F15BEE21532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8FB404C-0CDD-0A46-8C00-8ADEC655512C}" type="pres">
      <dgm:prSet presAssocID="{66782254-FF1C-4740-A1B9-ED38D37C1F52}" presName="composite" presStyleCnt="0"/>
      <dgm:spPr/>
    </dgm:pt>
    <dgm:pt modelId="{EA534BA3-23F9-3E47-88FA-06214B698B48}" type="pres">
      <dgm:prSet presAssocID="{66782254-FF1C-4740-A1B9-ED38D37C1F52}" presName="bentUpArrow1" presStyleLbl="alignImgPlace1" presStyleIdx="0" presStyleCnt="3"/>
      <dgm:spPr/>
    </dgm:pt>
    <dgm:pt modelId="{B313B6CE-FAA1-5C4E-8952-9549283D6CCB}" type="pres">
      <dgm:prSet presAssocID="{66782254-FF1C-4740-A1B9-ED38D37C1F52}" presName="ParentText" presStyleLbl="node1" presStyleIdx="0" presStyleCnt="4" custLinFactNeighborX="-685" custLinFactNeighborY="14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9F5AE9B-7D5E-FA44-9577-1C3CC0F31069}" type="pres">
      <dgm:prSet presAssocID="{66782254-FF1C-4740-A1B9-ED38D37C1F52}" presName="ChildText" presStyleLbl="revTx" presStyleIdx="0" presStyleCnt="4" custScaleX="217285" custScaleY="116814" custLinFactNeighborX="77481" custLinFactNeighborY="4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4B52FB1-C8BF-674B-A3FC-88AF916A7CD6}" type="pres">
      <dgm:prSet presAssocID="{774B1497-E457-EF4B-B448-8CCF1A7CE7B0}" presName="sibTrans" presStyleCnt="0"/>
      <dgm:spPr/>
    </dgm:pt>
    <dgm:pt modelId="{63602D2C-C803-EF47-A7DB-0F41B7D92E08}" type="pres">
      <dgm:prSet presAssocID="{C4AF0BC7-DE56-AD42-B117-FDC4750A639D}" presName="composite" presStyleCnt="0"/>
      <dgm:spPr/>
    </dgm:pt>
    <dgm:pt modelId="{0B48BB65-BABD-DC4D-8D72-B10ECDF27EAD}" type="pres">
      <dgm:prSet presAssocID="{C4AF0BC7-DE56-AD42-B117-FDC4750A639D}" presName="bentUpArrow1" presStyleLbl="alignImgPlace1" presStyleIdx="1" presStyleCnt="3" custLinFactNeighborX="-5460" custLinFactNeighborY="14625"/>
      <dgm:spPr/>
    </dgm:pt>
    <dgm:pt modelId="{E2C56483-6352-6147-A358-704C6B1A65E9}" type="pres">
      <dgm:prSet presAssocID="{C4AF0BC7-DE56-AD42-B117-FDC4750A639D}" presName="ParentText" presStyleLbl="node1" presStyleIdx="1" presStyleCnt="4" custLinFactNeighborX="-3692" custLinFactNeighborY="123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9E4A1F-5963-BA4C-98C8-304B48565B37}" type="pres">
      <dgm:prSet presAssocID="{C4AF0BC7-DE56-AD42-B117-FDC4750A639D}" presName="ChildText" presStyleLbl="revTx" presStyleIdx="1" presStyleCnt="4" custScaleX="191500" custScaleY="143239" custLinFactNeighborX="58961" custLinFactNeighborY="79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2C28B3-4B43-124E-99A4-95D7357F849C}" type="pres">
      <dgm:prSet presAssocID="{DA6AEB49-2ED5-D84F-BF59-62A953BBCEA8}" presName="sibTrans" presStyleCnt="0"/>
      <dgm:spPr/>
    </dgm:pt>
    <dgm:pt modelId="{EAF95A73-B94E-4E4D-9D72-182A57A4DE01}" type="pres">
      <dgm:prSet presAssocID="{7E315F18-A896-F246-B54F-B500E002D193}" presName="composite" presStyleCnt="0"/>
      <dgm:spPr/>
    </dgm:pt>
    <dgm:pt modelId="{D53D617F-C37A-3E46-B220-BCD62D7DD534}" type="pres">
      <dgm:prSet presAssocID="{7E315F18-A896-F246-B54F-B500E002D193}" presName="bentUpArrow1" presStyleLbl="alignImgPlace1" presStyleIdx="2" presStyleCnt="3" custLinFactNeighborX="1064" custLinFactNeighborY="24316"/>
      <dgm:spPr/>
    </dgm:pt>
    <dgm:pt modelId="{28D77740-042F-6C49-858D-BB08A7E6A68F}" type="pres">
      <dgm:prSet presAssocID="{7E315F18-A896-F246-B54F-B500E002D193}" presName="ParentText" presStyleLbl="node1" presStyleIdx="2" presStyleCnt="4" custLinFactNeighborX="71" custLinFactNeighborY="179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FCBEFD-A49D-5D4E-8A22-2F838061E7F9}" type="pres">
      <dgm:prSet presAssocID="{7E315F18-A896-F246-B54F-B500E002D193}" presName="ChildText" presStyleLbl="revTx" presStyleIdx="2" presStyleCnt="4" custScaleX="174731" custLinFactNeighborX="56048" custLinFactNeighborY="130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339E7B-863F-3340-92AA-162BD1B41956}" type="pres">
      <dgm:prSet presAssocID="{6389C785-3458-1D45-81AF-59001A8E030F}" presName="sibTrans" presStyleCnt="0"/>
      <dgm:spPr/>
    </dgm:pt>
    <dgm:pt modelId="{B0756FEA-CF4D-184C-984E-90DB7D9274DA}" type="pres">
      <dgm:prSet presAssocID="{C5913338-9FBC-3B4E-861F-4C2DAFBE43B6}" presName="composite" presStyleCnt="0"/>
      <dgm:spPr/>
    </dgm:pt>
    <dgm:pt modelId="{1A27B9B2-4A5B-9443-8E4E-60D7A9ACCF29}" type="pres">
      <dgm:prSet presAssocID="{C5913338-9FBC-3B4E-861F-4C2DAFBE43B6}" presName="ParentText" presStyleLbl="node1" presStyleIdx="3" presStyleCnt="4" custLinFactNeighborX="-143" custLinFactNeighborY="73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2ED4AF-C9CB-364D-A0AC-D738AFEB5FC8}" type="pres">
      <dgm:prSet presAssocID="{C5913338-9FBC-3B4E-861F-4C2DAFBE43B6}" presName="FinalChildText" presStyleLbl="revTx" presStyleIdx="3" presStyleCnt="4" custScaleX="167167" custLinFactNeighborX="46100" custLinFactNeighborY="10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0D9385D-3494-5549-BB03-BDC55B544C4B}" type="presOf" srcId="{C5913338-9FBC-3B4E-861F-4C2DAFBE43B6}" destId="{1A27B9B2-4A5B-9443-8E4E-60D7A9ACCF29}" srcOrd="0" destOrd="0" presId="urn:microsoft.com/office/officeart/2005/8/layout/StepDownProcess"/>
    <dgm:cxn modelId="{F305C27A-4F72-BC4A-870A-08138620F525}" srcId="{66782254-FF1C-4740-A1B9-ED38D37C1F52}" destId="{EAD908FC-F96E-0541-9D35-5807E5D925C3}" srcOrd="1" destOrd="0" parTransId="{57489375-51EC-4246-ADE8-406CC0C72CCE}" sibTransId="{D76E5D85-935C-6445-A882-C83539EFBED7}"/>
    <dgm:cxn modelId="{8E02BDDF-02CC-FD4F-9414-33BC11E9424A}" srcId="{1AFA08DD-C609-5243-BA4C-F15BEE215329}" destId="{C4AF0BC7-DE56-AD42-B117-FDC4750A639D}" srcOrd="1" destOrd="0" parTransId="{C658BB24-2713-F04D-A3A1-D455DB43D225}" sibTransId="{DA6AEB49-2ED5-D84F-BF59-62A953BBCEA8}"/>
    <dgm:cxn modelId="{E2A40AEF-AC6C-A04B-937A-1414611AADA7}" srcId="{1AFA08DD-C609-5243-BA4C-F15BEE215329}" destId="{7E315F18-A896-F246-B54F-B500E002D193}" srcOrd="2" destOrd="0" parTransId="{838150B5-6AD7-6647-A1DD-2880F2B441FA}" sibTransId="{6389C785-3458-1D45-81AF-59001A8E030F}"/>
    <dgm:cxn modelId="{E7B9975A-EAE7-284A-A32B-8333C94FC52A}" srcId="{66782254-FF1C-4740-A1B9-ED38D37C1F52}" destId="{2460B6E7-494F-FB45-807C-CF72F658637E}" srcOrd="0" destOrd="0" parTransId="{EACE188D-9230-154D-92AD-FE6C751B5830}" sibTransId="{DA4C5A80-B9DD-E54F-8958-4989097C0846}"/>
    <dgm:cxn modelId="{CC1EF884-39B5-2B41-BE5E-C5B03C22E6A2}" type="presOf" srcId="{EAD908FC-F96E-0541-9D35-5807E5D925C3}" destId="{59F5AE9B-7D5E-FA44-9577-1C3CC0F31069}" srcOrd="0" destOrd="1" presId="urn:microsoft.com/office/officeart/2005/8/layout/StepDownProcess"/>
    <dgm:cxn modelId="{4DAA8503-F578-F945-92D7-BD52594983F2}" type="presOf" srcId="{1EB6A668-F623-0441-9C93-1BE1F35D84CC}" destId="{BA9E4A1F-5963-BA4C-98C8-304B48565B37}" srcOrd="0" destOrd="1" presId="urn:microsoft.com/office/officeart/2005/8/layout/StepDownProcess"/>
    <dgm:cxn modelId="{A0B5E0F7-CA82-6245-848F-F79D2ABC1119}" srcId="{C4AF0BC7-DE56-AD42-B117-FDC4750A639D}" destId="{1EB6A668-F623-0441-9C93-1BE1F35D84CC}" srcOrd="1" destOrd="0" parTransId="{A2D4DB3C-3C70-9944-A05B-3EBFB9107BCC}" sibTransId="{7ACA95B7-F3D6-3B4D-9456-F597181A260C}"/>
    <dgm:cxn modelId="{FE931453-2264-9842-8D2C-1780642C9F49}" type="presOf" srcId="{11B05C7D-7FB0-BF4B-A742-8339A73D9014}" destId="{BA9E4A1F-5963-BA4C-98C8-304B48565B37}" srcOrd="0" destOrd="0" presId="urn:microsoft.com/office/officeart/2005/8/layout/StepDownProcess"/>
    <dgm:cxn modelId="{B5371BE4-E3BB-5541-8388-3D8B43F4A49A}" srcId="{C5913338-9FBC-3B4E-861F-4C2DAFBE43B6}" destId="{0FDAD1F6-0995-C345-BF97-E7459D9FD509}" srcOrd="0" destOrd="0" parTransId="{E3176B97-4A2F-6847-9136-3D01EB366A90}" sibTransId="{119AE1E7-A2FA-CE47-A149-1B8484DFC74E}"/>
    <dgm:cxn modelId="{7E38253E-E575-3D4A-8818-75D66B821055}" type="presOf" srcId="{7E315F18-A896-F246-B54F-B500E002D193}" destId="{28D77740-042F-6C49-858D-BB08A7E6A68F}" srcOrd="0" destOrd="0" presId="urn:microsoft.com/office/officeart/2005/8/layout/StepDownProcess"/>
    <dgm:cxn modelId="{C1E3808C-F17D-0742-A933-602A4AA6A173}" srcId="{66782254-FF1C-4740-A1B9-ED38D37C1F52}" destId="{9E30BB1D-6CD7-8B41-9838-E355DC43299A}" srcOrd="2" destOrd="0" parTransId="{566C4EB8-BD9A-0549-A5EF-BE1EF69F5EB8}" sibTransId="{505C8215-3D0E-5A4C-BDF3-BE56F9B5D68E}"/>
    <dgm:cxn modelId="{13C73583-D651-A44D-9BF8-145FFD2B3AA2}" srcId="{7E315F18-A896-F246-B54F-B500E002D193}" destId="{FD8EFC6C-5E17-E241-B0B1-7591AF4CEB39}" srcOrd="0" destOrd="0" parTransId="{337C190F-983F-3343-A16D-E70429E638F7}" sibTransId="{349688D0-4782-4F44-A788-D145A71E7496}"/>
    <dgm:cxn modelId="{DB0138FE-177C-104B-9263-CDC6E584DFF2}" srcId="{1AFA08DD-C609-5243-BA4C-F15BEE215329}" destId="{66782254-FF1C-4740-A1B9-ED38D37C1F52}" srcOrd="0" destOrd="0" parTransId="{EA369A72-0FCD-954F-B91D-5A9F67F85911}" sibTransId="{774B1497-E457-EF4B-B448-8CCF1A7CE7B0}"/>
    <dgm:cxn modelId="{C98BF9A0-EBD4-C44B-9469-F25B027E05E5}" type="presOf" srcId="{9E30BB1D-6CD7-8B41-9838-E355DC43299A}" destId="{59F5AE9B-7D5E-FA44-9577-1C3CC0F31069}" srcOrd="0" destOrd="2" presId="urn:microsoft.com/office/officeart/2005/8/layout/StepDownProcess"/>
    <dgm:cxn modelId="{1E2CA4F9-22FE-814D-A089-65F45830A69E}" type="presOf" srcId="{2460B6E7-494F-FB45-807C-CF72F658637E}" destId="{59F5AE9B-7D5E-FA44-9577-1C3CC0F31069}" srcOrd="0" destOrd="0" presId="urn:microsoft.com/office/officeart/2005/8/layout/StepDownProcess"/>
    <dgm:cxn modelId="{7ED3BA31-EC4E-E948-83F1-62EF57F443D6}" type="presOf" srcId="{1AFA08DD-C609-5243-BA4C-F15BEE215329}" destId="{738E7090-1208-B542-ADF7-F48F24C387F2}" srcOrd="0" destOrd="0" presId="urn:microsoft.com/office/officeart/2005/8/layout/StepDownProcess"/>
    <dgm:cxn modelId="{11CDE84D-2906-8643-8B4E-48696D925C56}" type="presOf" srcId="{66782254-FF1C-4740-A1B9-ED38D37C1F52}" destId="{B313B6CE-FAA1-5C4E-8952-9549283D6CCB}" srcOrd="0" destOrd="0" presId="urn:microsoft.com/office/officeart/2005/8/layout/StepDownProcess"/>
    <dgm:cxn modelId="{A51911DA-A992-D34B-BCBF-9056647022DA}" type="presOf" srcId="{C4AF0BC7-DE56-AD42-B117-FDC4750A639D}" destId="{E2C56483-6352-6147-A358-704C6B1A65E9}" srcOrd="0" destOrd="0" presId="urn:microsoft.com/office/officeart/2005/8/layout/StepDownProcess"/>
    <dgm:cxn modelId="{C547E8A2-44A9-3D45-83F1-7C0142795AB5}" type="presOf" srcId="{FD8EFC6C-5E17-E241-B0B1-7591AF4CEB39}" destId="{D8FCBEFD-A49D-5D4E-8A22-2F838061E7F9}" srcOrd="0" destOrd="0" presId="urn:microsoft.com/office/officeart/2005/8/layout/StepDownProcess"/>
    <dgm:cxn modelId="{2633B2EE-31B0-E745-ACAF-9AE815048430}" type="presOf" srcId="{0FDAD1F6-0995-C345-BF97-E7459D9FD509}" destId="{8F2ED4AF-C9CB-364D-A0AC-D738AFEB5FC8}" srcOrd="0" destOrd="0" presId="urn:microsoft.com/office/officeart/2005/8/layout/StepDownProcess"/>
    <dgm:cxn modelId="{D13CC262-704D-A945-978C-FC3EB8C29084}" srcId="{1AFA08DD-C609-5243-BA4C-F15BEE215329}" destId="{C5913338-9FBC-3B4E-861F-4C2DAFBE43B6}" srcOrd="3" destOrd="0" parTransId="{4F7DB154-5705-2C4B-A2F4-0127DA5826DA}" sibTransId="{BC0BA422-7BA0-2A43-BA57-7E617377F2B2}"/>
    <dgm:cxn modelId="{464AE5F7-5BF5-FD4A-946A-BF01ED6D2A59}" srcId="{C4AF0BC7-DE56-AD42-B117-FDC4750A639D}" destId="{11B05C7D-7FB0-BF4B-A742-8339A73D9014}" srcOrd="0" destOrd="0" parTransId="{51D8DF02-EA3B-EA40-8200-68D1C00EB182}" sibTransId="{B50B8D98-4CB5-2146-9087-7C70A5FEE59B}"/>
    <dgm:cxn modelId="{C0BA5799-2E3C-8E47-91B2-49AA84FCF1A5}" type="presParOf" srcId="{738E7090-1208-B542-ADF7-F48F24C387F2}" destId="{78FB404C-0CDD-0A46-8C00-8ADEC655512C}" srcOrd="0" destOrd="0" presId="urn:microsoft.com/office/officeart/2005/8/layout/StepDownProcess"/>
    <dgm:cxn modelId="{81743670-3C0D-E746-8EE6-4E9D409CEF80}" type="presParOf" srcId="{78FB404C-0CDD-0A46-8C00-8ADEC655512C}" destId="{EA534BA3-23F9-3E47-88FA-06214B698B48}" srcOrd="0" destOrd="0" presId="urn:microsoft.com/office/officeart/2005/8/layout/StepDownProcess"/>
    <dgm:cxn modelId="{D9D3B1A9-4829-124A-B2B0-E292F9630104}" type="presParOf" srcId="{78FB404C-0CDD-0A46-8C00-8ADEC655512C}" destId="{B313B6CE-FAA1-5C4E-8952-9549283D6CCB}" srcOrd="1" destOrd="0" presId="urn:microsoft.com/office/officeart/2005/8/layout/StepDownProcess"/>
    <dgm:cxn modelId="{F1F460AC-00C4-7E47-A275-1E64EF193F9A}" type="presParOf" srcId="{78FB404C-0CDD-0A46-8C00-8ADEC655512C}" destId="{59F5AE9B-7D5E-FA44-9577-1C3CC0F31069}" srcOrd="2" destOrd="0" presId="urn:microsoft.com/office/officeart/2005/8/layout/StepDownProcess"/>
    <dgm:cxn modelId="{E2380CF8-57C2-EE47-86AF-DB600C600AC8}" type="presParOf" srcId="{738E7090-1208-B542-ADF7-F48F24C387F2}" destId="{24B52FB1-C8BF-674B-A3FC-88AF916A7CD6}" srcOrd="1" destOrd="0" presId="urn:microsoft.com/office/officeart/2005/8/layout/StepDownProcess"/>
    <dgm:cxn modelId="{D17AB065-B93E-B640-93F4-E375F33C7544}" type="presParOf" srcId="{738E7090-1208-B542-ADF7-F48F24C387F2}" destId="{63602D2C-C803-EF47-A7DB-0F41B7D92E08}" srcOrd="2" destOrd="0" presId="urn:microsoft.com/office/officeart/2005/8/layout/StepDownProcess"/>
    <dgm:cxn modelId="{C59991E7-8D05-3348-B096-F3C5A3A0F90E}" type="presParOf" srcId="{63602D2C-C803-EF47-A7DB-0F41B7D92E08}" destId="{0B48BB65-BABD-DC4D-8D72-B10ECDF27EAD}" srcOrd="0" destOrd="0" presId="urn:microsoft.com/office/officeart/2005/8/layout/StepDownProcess"/>
    <dgm:cxn modelId="{CD7A9C64-A13B-B447-8FB8-D956CA7FC079}" type="presParOf" srcId="{63602D2C-C803-EF47-A7DB-0F41B7D92E08}" destId="{E2C56483-6352-6147-A358-704C6B1A65E9}" srcOrd="1" destOrd="0" presId="urn:microsoft.com/office/officeart/2005/8/layout/StepDownProcess"/>
    <dgm:cxn modelId="{C7F93D99-4A51-7343-AB33-D74FCF5DFC76}" type="presParOf" srcId="{63602D2C-C803-EF47-A7DB-0F41B7D92E08}" destId="{BA9E4A1F-5963-BA4C-98C8-304B48565B37}" srcOrd="2" destOrd="0" presId="urn:microsoft.com/office/officeart/2005/8/layout/StepDownProcess"/>
    <dgm:cxn modelId="{CC75DFCB-D343-B44B-8C85-84892D2324DD}" type="presParOf" srcId="{738E7090-1208-B542-ADF7-F48F24C387F2}" destId="{042C28B3-4B43-124E-99A4-95D7357F849C}" srcOrd="3" destOrd="0" presId="urn:microsoft.com/office/officeart/2005/8/layout/StepDownProcess"/>
    <dgm:cxn modelId="{1A86C165-6731-A547-8BCC-45D7A1E3B993}" type="presParOf" srcId="{738E7090-1208-B542-ADF7-F48F24C387F2}" destId="{EAF95A73-B94E-4E4D-9D72-182A57A4DE01}" srcOrd="4" destOrd="0" presId="urn:microsoft.com/office/officeart/2005/8/layout/StepDownProcess"/>
    <dgm:cxn modelId="{F408BD0A-2C4E-0D4D-A47B-2007BCC3632F}" type="presParOf" srcId="{EAF95A73-B94E-4E4D-9D72-182A57A4DE01}" destId="{D53D617F-C37A-3E46-B220-BCD62D7DD534}" srcOrd="0" destOrd="0" presId="urn:microsoft.com/office/officeart/2005/8/layout/StepDownProcess"/>
    <dgm:cxn modelId="{636F7102-AFC8-6347-B873-CA44E5653BB2}" type="presParOf" srcId="{EAF95A73-B94E-4E4D-9D72-182A57A4DE01}" destId="{28D77740-042F-6C49-858D-BB08A7E6A68F}" srcOrd="1" destOrd="0" presId="urn:microsoft.com/office/officeart/2005/8/layout/StepDownProcess"/>
    <dgm:cxn modelId="{DA99ACF3-E204-264E-80EF-487CD71343E7}" type="presParOf" srcId="{EAF95A73-B94E-4E4D-9D72-182A57A4DE01}" destId="{D8FCBEFD-A49D-5D4E-8A22-2F838061E7F9}" srcOrd="2" destOrd="0" presId="urn:microsoft.com/office/officeart/2005/8/layout/StepDownProcess"/>
    <dgm:cxn modelId="{0DF9EDDA-7C7C-0144-AD10-4C7FAD55D074}" type="presParOf" srcId="{738E7090-1208-B542-ADF7-F48F24C387F2}" destId="{52339E7B-863F-3340-92AA-162BD1B41956}" srcOrd="5" destOrd="0" presId="urn:microsoft.com/office/officeart/2005/8/layout/StepDownProcess"/>
    <dgm:cxn modelId="{9C39A72E-8CF5-FD4D-AD6A-0F2F13994E94}" type="presParOf" srcId="{738E7090-1208-B542-ADF7-F48F24C387F2}" destId="{B0756FEA-CF4D-184C-984E-90DB7D9274DA}" srcOrd="6" destOrd="0" presId="urn:microsoft.com/office/officeart/2005/8/layout/StepDownProcess"/>
    <dgm:cxn modelId="{1269CA63-12CC-2146-99D3-C93D7FBE097D}" type="presParOf" srcId="{B0756FEA-CF4D-184C-984E-90DB7D9274DA}" destId="{1A27B9B2-4A5B-9443-8E4E-60D7A9ACCF29}" srcOrd="0" destOrd="0" presId="urn:microsoft.com/office/officeart/2005/8/layout/StepDownProcess"/>
    <dgm:cxn modelId="{97953615-16B2-9C41-B012-C4CCAAB46642}" type="presParOf" srcId="{B0756FEA-CF4D-184C-984E-90DB7D9274DA}" destId="{8F2ED4AF-C9CB-364D-A0AC-D738AFEB5FC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0FF987-A99E-004D-BD51-00DAA1025591}" type="doc">
      <dgm:prSet loTypeId="urn:microsoft.com/office/officeart/2005/8/layout/lis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068B1C-0720-5E48-AF6B-BFB8EB4DD98C}">
      <dgm:prSet phldrT="[Texto]" custT="1"/>
      <dgm:spPr/>
      <dgm:t>
        <a:bodyPr/>
        <a:lstStyle/>
        <a:p>
          <a:r>
            <a:rPr lang="es-ES" sz="1600" b="1" i="0" dirty="0">
              <a:latin typeface="+mj-lt"/>
            </a:rPr>
            <a:t>Perfil Sociodemográfico</a:t>
          </a:r>
        </a:p>
      </dgm:t>
    </dgm:pt>
    <dgm:pt modelId="{BD027154-4484-6A4D-99CD-EA70BF831465}" type="parTrans" cxnId="{DDFB063F-1998-754C-AE19-E122BEFB6D0B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AB355794-E342-E345-97A0-7D40EF22F17C}" type="sibTrans" cxnId="{DDFB063F-1998-754C-AE19-E122BEFB6D0B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77C787CB-89DD-4F46-96CA-FEA25E66CC27}">
      <dgm:prSet phldrT="[Texto]" custT="1"/>
      <dgm:spPr/>
      <dgm:t>
        <a:bodyPr/>
        <a:lstStyle/>
        <a:p>
          <a:r>
            <a:rPr lang="es-ES" sz="1600" b="1" i="0" dirty="0">
              <a:latin typeface="+mj-lt"/>
            </a:rPr>
            <a:t>Planeación del Viaje</a:t>
          </a:r>
        </a:p>
      </dgm:t>
    </dgm:pt>
    <dgm:pt modelId="{A9896D2A-B513-504E-B8D4-D4BB5150C95D}" type="parTrans" cxnId="{6E3429C1-7110-6349-BD8D-B32FBCD3A5F3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53C8C7F7-5C41-A048-AFFB-BB068E785B12}" type="sibTrans" cxnId="{6E3429C1-7110-6349-BD8D-B32FBCD3A5F3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D6DAC0D6-F2B4-4247-9596-7F427584A729}">
      <dgm:prSet phldrT="[Texto]" custT="1"/>
      <dgm:spPr/>
      <dgm:t>
        <a:bodyPr/>
        <a:lstStyle/>
        <a:p>
          <a:r>
            <a:rPr lang="es-ES" sz="1600" b="1" i="0" dirty="0">
              <a:latin typeface="+mj-lt"/>
            </a:rPr>
            <a:t>Medios Publicitarios</a:t>
          </a:r>
        </a:p>
      </dgm:t>
    </dgm:pt>
    <dgm:pt modelId="{EAA1F496-574D-CA47-8EBE-9BA421BA31E3}" type="parTrans" cxnId="{4CF011B3-6592-3A4B-A001-72208C1072B0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88444A31-AF1B-7C4A-8F8E-F271AEF890AF}" type="sibTrans" cxnId="{4CF011B3-6592-3A4B-A001-72208C1072B0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0CB9DF7B-D258-9340-83CD-3F5C6671698E}">
      <dgm:prSet phldrT="[Texto]" custT="1"/>
      <dgm:spPr/>
      <dgm:t>
        <a:bodyPr/>
        <a:lstStyle/>
        <a:p>
          <a:r>
            <a:rPr lang="es-ES_tradnl" sz="1600" b="1" i="0" dirty="0">
              <a:latin typeface="+mj-lt"/>
            </a:rPr>
            <a:t>Principales Hallazgos</a:t>
          </a:r>
          <a:endParaRPr lang="es-ES" sz="1600" b="1" i="0" dirty="0">
            <a:latin typeface="+mj-lt"/>
          </a:endParaRPr>
        </a:p>
      </dgm:t>
    </dgm:pt>
    <dgm:pt modelId="{AB54DE5E-8A70-FC4A-A5A4-D15D0D9E2C02}" type="parTrans" cxnId="{A7CDA48B-2847-5D44-A08A-4F750574BAA6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1D80D12D-4F7A-B242-A54D-A2B0AF904746}" type="sibTrans" cxnId="{A7CDA48B-2847-5D44-A08A-4F750574BAA6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A26B517B-F131-3A4E-8780-05502E7B179B}">
      <dgm:prSet custT="1"/>
      <dgm:spPr/>
      <dgm:t>
        <a:bodyPr/>
        <a:lstStyle/>
        <a:p>
          <a:r>
            <a:rPr lang="es-ES" sz="1600" b="1" i="0" dirty="0">
              <a:latin typeface="+mj-lt"/>
            </a:rPr>
            <a:t>Índice de Satisfacción</a:t>
          </a:r>
        </a:p>
      </dgm:t>
    </dgm:pt>
    <dgm:pt modelId="{936FB390-E39B-074B-B3A3-974691960E2A}" type="parTrans" cxnId="{586780DA-CB5E-6144-B40C-7F90DA542B34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FC38FD29-A4FD-1240-9B3A-C0B1AB4F300D}" type="sibTrans" cxnId="{586780DA-CB5E-6144-B40C-7F90DA542B34}">
      <dgm:prSet/>
      <dgm:spPr/>
      <dgm:t>
        <a:bodyPr/>
        <a:lstStyle/>
        <a:p>
          <a:endParaRPr lang="es-ES" sz="1600" b="1" i="0">
            <a:latin typeface="+mj-lt"/>
          </a:endParaRPr>
        </a:p>
      </dgm:t>
    </dgm:pt>
    <dgm:pt modelId="{2563E174-040E-5147-8835-0DA5CBB33A86}" type="pres">
      <dgm:prSet presAssocID="{FC0FF987-A99E-004D-BD51-00DAA10255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62473D6-E40B-7E40-BF15-4354FA126066}" type="pres">
      <dgm:prSet presAssocID="{73068B1C-0720-5E48-AF6B-BFB8EB4DD98C}" presName="parentLin" presStyleCnt="0"/>
      <dgm:spPr/>
    </dgm:pt>
    <dgm:pt modelId="{9EE12477-3EA7-4540-9BC0-71E370287D48}" type="pres">
      <dgm:prSet presAssocID="{73068B1C-0720-5E48-AF6B-BFB8EB4DD98C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6DE97E46-0E1F-0B4E-B914-9E7B4B1171B0}" type="pres">
      <dgm:prSet presAssocID="{73068B1C-0720-5E48-AF6B-BFB8EB4DD98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E2482C-DD9E-9545-ABFD-BF1A657913F6}" type="pres">
      <dgm:prSet presAssocID="{73068B1C-0720-5E48-AF6B-BFB8EB4DD98C}" presName="negativeSpace" presStyleCnt="0"/>
      <dgm:spPr/>
    </dgm:pt>
    <dgm:pt modelId="{6A86B937-4A31-F14F-8899-BD6A1AEFD2C8}" type="pres">
      <dgm:prSet presAssocID="{73068B1C-0720-5E48-AF6B-BFB8EB4DD98C}" presName="childText" presStyleLbl="conFgAcc1" presStyleIdx="0" presStyleCnt="5">
        <dgm:presLayoutVars>
          <dgm:bulletEnabled val="1"/>
        </dgm:presLayoutVars>
      </dgm:prSet>
      <dgm:spPr/>
    </dgm:pt>
    <dgm:pt modelId="{D59D3C1D-DB06-DE46-AEB9-0A690AE41D79}" type="pres">
      <dgm:prSet presAssocID="{AB355794-E342-E345-97A0-7D40EF22F17C}" presName="spaceBetweenRectangles" presStyleCnt="0"/>
      <dgm:spPr/>
    </dgm:pt>
    <dgm:pt modelId="{78D860FA-07BF-EB42-BE90-C856E473D5C8}" type="pres">
      <dgm:prSet presAssocID="{77C787CB-89DD-4F46-96CA-FEA25E66CC27}" presName="parentLin" presStyleCnt="0"/>
      <dgm:spPr/>
    </dgm:pt>
    <dgm:pt modelId="{32227B97-D946-DD45-BC24-0F0280257C3F}" type="pres">
      <dgm:prSet presAssocID="{77C787CB-89DD-4F46-96CA-FEA25E66CC27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BF224603-6194-D545-BE04-AC4F052045A1}" type="pres">
      <dgm:prSet presAssocID="{77C787CB-89DD-4F46-96CA-FEA25E66CC2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A2E9FF-8DFD-CA42-9F7C-4C6C2698CFFD}" type="pres">
      <dgm:prSet presAssocID="{77C787CB-89DD-4F46-96CA-FEA25E66CC27}" presName="negativeSpace" presStyleCnt="0"/>
      <dgm:spPr/>
    </dgm:pt>
    <dgm:pt modelId="{33300FAC-4E81-144F-A44D-6047358D898D}" type="pres">
      <dgm:prSet presAssocID="{77C787CB-89DD-4F46-96CA-FEA25E66CC27}" presName="childText" presStyleLbl="conFgAcc1" presStyleIdx="1" presStyleCnt="5">
        <dgm:presLayoutVars>
          <dgm:bulletEnabled val="1"/>
        </dgm:presLayoutVars>
      </dgm:prSet>
      <dgm:spPr/>
    </dgm:pt>
    <dgm:pt modelId="{604B593B-2720-F443-B0CF-9B117F9D19A4}" type="pres">
      <dgm:prSet presAssocID="{53C8C7F7-5C41-A048-AFFB-BB068E785B12}" presName="spaceBetweenRectangles" presStyleCnt="0"/>
      <dgm:spPr/>
    </dgm:pt>
    <dgm:pt modelId="{5E04D7C4-F91C-7C48-A8A9-7EB00D50CBF6}" type="pres">
      <dgm:prSet presAssocID="{A26B517B-F131-3A4E-8780-05502E7B179B}" presName="parentLin" presStyleCnt="0"/>
      <dgm:spPr/>
    </dgm:pt>
    <dgm:pt modelId="{F6D2C67D-FB02-8E42-96C9-D3408B62F0F0}" type="pres">
      <dgm:prSet presAssocID="{A26B517B-F131-3A4E-8780-05502E7B179B}" presName="parentLeftMargin" presStyleLbl="node1" presStyleIdx="1" presStyleCnt="5"/>
      <dgm:spPr/>
      <dgm:t>
        <a:bodyPr/>
        <a:lstStyle/>
        <a:p>
          <a:endParaRPr lang="es-MX"/>
        </a:p>
      </dgm:t>
    </dgm:pt>
    <dgm:pt modelId="{0E675FB5-FD06-4E49-9BEC-C8812D1921E9}" type="pres">
      <dgm:prSet presAssocID="{A26B517B-F131-3A4E-8780-05502E7B179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C223394-BA35-0441-AC33-9966FB50C519}" type="pres">
      <dgm:prSet presAssocID="{A26B517B-F131-3A4E-8780-05502E7B179B}" presName="negativeSpace" presStyleCnt="0"/>
      <dgm:spPr/>
    </dgm:pt>
    <dgm:pt modelId="{5439134F-1581-9E4F-AAB0-BDFBD1A551E2}" type="pres">
      <dgm:prSet presAssocID="{A26B517B-F131-3A4E-8780-05502E7B179B}" presName="childText" presStyleLbl="conFgAcc1" presStyleIdx="2" presStyleCnt="5">
        <dgm:presLayoutVars>
          <dgm:bulletEnabled val="1"/>
        </dgm:presLayoutVars>
      </dgm:prSet>
      <dgm:spPr/>
    </dgm:pt>
    <dgm:pt modelId="{E274406D-D17A-D84C-A789-B461DA6C740E}" type="pres">
      <dgm:prSet presAssocID="{FC38FD29-A4FD-1240-9B3A-C0B1AB4F300D}" presName="spaceBetweenRectangles" presStyleCnt="0"/>
      <dgm:spPr/>
    </dgm:pt>
    <dgm:pt modelId="{0D36C9D5-F0B9-8A4B-BDF2-033677D5FB70}" type="pres">
      <dgm:prSet presAssocID="{D6DAC0D6-F2B4-4247-9596-7F427584A729}" presName="parentLin" presStyleCnt="0"/>
      <dgm:spPr/>
    </dgm:pt>
    <dgm:pt modelId="{6899F969-B965-004E-8E99-A15C6AAF04C4}" type="pres">
      <dgm:prSet presAssocID="{D6DAC0D6-F2B4-4247-9596-7F427584A729}" presName="parentLeftMargin" presStyleLbl="node1" presStyleIdx="2" presStyleCnt="5"/>
      <dgm:spPr/>
      <dgm:t>
        <a:bodyPr/>
        <a:lstStyle/>
        <a:p>
          <a:endParaRPr lang="es-MX"/>
        </a:p>
      </dgm:t>
    </dgm:pt>
    <dgm:pt modelId="{47F21291-2CD4-E441-8249-B4B136C43BF6}" type="pres">
      <dgm:prSet presAssocID="{D6DAC0D6-F2B4-4247-9596-7F427584A7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EB946A-F15C-EF4F-A44F-0B739006F7DA}" type="pres">
      <dgm:prSet presAssocID="{D6DAC0D6-F2B4-4247-9596-7F427584A729}" presName="negativeSpace" presStyleCnt="0"/>
      <dgm:spPr/>
    </dgm:pt>
    <dgm:pt modelId="{02A3B3DB-EAA6-0D46-89E8-AE8C0553154C}" type="pres">
      <dgm:prSet presAssocID="{D6DAC0D6-F2B4-4247-9596-7F427584A729}" presName="childText" presStyleLbl="conFgAcc1" presStyleIdx="3" presStyleCnt="5">
        <dgm:presLayoutVars>
          <dgm:bulletEnabled val="1"/>
        </dgm:presLayoutVars>
      </dgm:prSet>
      <dgm:spPr/>
    </dgm:pt>
    <dgm:pt modelId="{5B7B1250-D2F7-1D4E-A492-93ADB87624B7}" type="pres">
      <dgm:prSet presAssocID="{88444A31-AF1B-7C4A-8F8E-F271AEF890AF}" presName="spaceBetweenRectangles" presStyleCnt="0"/>
      <dgm:spPr/>
    </dgm:pt>
    <dgm:pt modelId="{78E94F12-C15D-C343-9074-5995CC6D387E}" type="pres">
      <dgm:prSet presAssocID="{0CB9DF7B-D258-9340-83CD-3F5C6671698E}" presName="parentLin" presStyleCnt="0"/>
      <dgm:spPr/>
    </dgm:pt>
    <dgm:pt modelId="{87D68632-6A68-444C-829E-785CF869D37E}" type="pres">
      <dgm:prSet presAssocID="{0CB9DF7B-D258-9340-83CD-3F5C6671698E}" presName="parentLeftMargin" presStyleLbl="node1" presStyleIdx="3" presStyleCnt="5"/>
      <dgm:spPr/>
      <dgm:t>
        <a:bodyPr/>
        <a:lstStyle/>
        <a:p>
          <a:endParaRPr lang="es-MX"/>
        </a:p>
      </dgm:t>
    </dgm:pt>
    <dgm:pt modelId="{7FE41B24-DA0D-4445-BCA8-4CDD0484E54B}" type="pres">
      <dgm:prSet presAssocID="{0CB9DF7B-D258-9340-83CD-3F5C6671698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A1F8AC-28E4-8844-AC68-F3371A58CFEF}" type="pres">
      <dgm:prSet presAssocID="{0CB9DF7B-D258-9340-83CD-3F5C6671698E}" presName="negativeSpace" presStyleCnt="0"/>
      <dgm:spPr/>
    </dgm:pt>
    <dgm:pt modelId="{04142EF5-B711-0F4D-BEC4-644898FABA8B}" type="pres">
      <dgm:prSet presAssocID="{0CB9DF7B-D258-9340-83CD-3F5C6671698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21828FE-41FA-7D4B-BEA1-6E1657355E00}" type="presOf" srcId="{A26B517B-F131-3A4E-8780-05502E7B179B}" destId="{F6D2C67D-FB02-8E42-96C9-D3408B62F0F0}" srcOrd="0" destOrd="0" presId="urn:microsoft.com/office/officeart/2005/8/layout/list1"/>
    <dgm:cxn modelId="{F74549AC-0243-BC4D-A8AB-CA7DCAB7C4AF}" type="presOf" srcId="{77C787CB-89DD-4F46-96CA-FEA25E66CC27}" destId="{BF224603-6194-D545-BE04-AC4F052045A1}" srcOrd="1" destOrd="0" presId="urn:microsoft.com/office/officeart/2005/8/layout/list1"/>
    <dgm:cxn modelId="{586780DA-CB5E-6144-B40C-7F90DA542B34}" srcId="{FC0FF987-A99E-004D-BD51-00DAA1025591}" destId="{A26B517B-F131-3A4E-8780-05502E7B179B}" srcOrd="2" destOrd="0" parTransId="{936FB390-E39B-074B-B3A3-974691960E2A}" sibTransId="{FC38FD29-A4FD-1240-9B3A-C0B1AB4F300D}"/>
    <dgm:cxn modelId="{96F666B2-A0B3-7849-91A2-A972018B944B}" type="presOf" srcId="{D6DAC0D6-F2B4-4247-9596-7F427584A729}" destId="{6899F969-B965-004E-8E99-A15C6AAF04C4}" srcOrd="0" destOrd="0" presId="urn:microsoft.com/office/officeart/2005/8/layout/list1"/>
    <dgm:cxn modelId="{DDFB063F-1998-754C-AE19-E122BEFB6D0B}" srcId="{FC0FF987-A99E-004D-BD51-00DAA1025591}" destId="{73068B1C-0720-5E48-AF6B-BFB8EB4DD98C}" srcOrd="0" destOrd="0" parTransId="{BD027154-4484-6A4D-99CD-EA70BF831465}" sibTransId="{AB355794-E342-E345-97A0-7D40EF22F17C}"/>
    <dgm:cxn modelId="{A7CC2AC3-87D7-4B4B-964B-996000E1E59F}" type="presOf" srcId="{0CB9DF7B-D258-9340-83CD-3F5C6671698E}" destId="{7FE41B24-DA0D-4445-BCA8-4CDD0484E54B}" srcOrd="1" destOrd="0" presId="urn:microsoft.com/office/officeart/2005/8/layout/list1"/>
    <dgm:cxn modelId="{3F00907F-4A2A-EE4B-A529-F520BED72454}" type="presOf" srcId="{FC0FF987-A99E-004D-BD51-00DAA1025591}" destId="{2563E174-040E-5147-8835-0DA5CBB33A86}" srcOrd="0" destOrd="0" presId="urn:microsoft.com/office/officeart/2005/8/layout/list1"/>
    <dgm:cxn modelId="{4CF011B3-6592-3A4B-A001-72208C1072B0}" srcId="{FC0FF987-A99E-004D-BD51-00DAA1025591}" destId="{D6DAC0D6-F2B4-4247-9596-7F427584A729}" srcOrd="3" destOrd="0" parTransId="{EAA1F496-574D-CA47-8EBE-9BA421BA31E3}" sibTransId="{88444A31-AF1B-7C4A-8F8E-F271AEF890AF}"/>
    <dgm:cxn modelId="{A7CDA48B-2847-5D44-A08A-4F750574BAA6}" srcId="{FC0FF987-A99E-004D-BD51-00DAA1025591}" destId="{0CB9DF7B-D258-9340-83CD-3F5C6671698E}" srcOrd="4" destOrd="0" parTransId="{AB54DE5E-8A70-FC4A-A5A4-D15D0D9E2C02}" sibTransId="{1D80D12D-4F7A-B242-A54D-A2B0AF904746}"/>
    <dgm:cxn modelId="{1C30859F-533B-3249-B7A5-D994978ADD6C}" type="presOf" srcId="{0CB9DF7B-D258-9340-83CD-3F5C6671698E}" destId="{87D68632-6A68-444C-829E-785CF869D37E}" srcOrd="0" destOrd="0" presId="urn:microsoft.com/office/officeart/2005/8/layout/list1"/>
    <dgm:cxn modelId="{9FA1F1C7-9DB4-0C43-8B44-2DD89665F1FA}" type="presOf" srcId="{A26B517B-F131-3A4E-8780-05502E7B179B}" destId="{0E675FB5-FD06-4E49-9BEC-C8812D1921E9}" srcOrd="1" destOrd="0" presId="urn:microsoft.com/office/officeart/2005/8/layout/list1"/>
    <dgm:cxn modelId="{8A32EBA3-060A-3F44-AE77-B24A043D103C}" type="presOf" srcId="{D6DAC0D6-F2B4-4247-9596-7F427584A729}" destId="{47F21291-2CD4-E441-8249-B4B136C43BF6}" srcOrd="1" destOrd="0" presId="urn:microsoft.com/office/officeart/2005/8/layout/list1"/>
    <dgm:cxn modelId="{B4F49F2F-9D85-3A4A-999B-DB406CF07BDE}" type="presOf" srcId="{77C787CB-89DD-4F46-96CA-FEA25E66CC27}" destId="{32227B97-D946-DD45-BC24-0F0280257C3F}" srcOrd="0" destOrd="0" presId="urn:microsoft.com/office/officeart/2005/8/layout/list1"/>
    <dgm:cxn modelId="{307A02C5-7EF4-2240-A109-C27818C2BA28}" type="presOf" srcId="{73068B1C-0720-5E48-AF6B-BFB8EB4DD98C}" destId="{9EE12477-3EA7-4540-9BC0-71E370287D48}" srcOrd="0" destOrd="0" presId="urn:microsoft.com/office/officeart/2005/8/layout/list1"/>
    <dgm:cxn modelId="{6E3429C1-7110-6349-BD8D-B32FBCD3A5F3}" srcId="{FC0FF987-A99E-004D-BD51-00DAA1025591}" destId="{77C787CB-89DD-4F46-96CA-FEA25E66CC27}" srcOrd="1" destOrd="0" parTransId="{A9896D2A-B513-504E-B8D4-D4BB5150C95D}" sibTransId="{53C8C7F7-5C41-A048-AFFB-BB068E785B12}"/>
    <dgm:cxn modelId="{104F6869-33EA-EF4A-A712-7DC9657E6F74}" type="presOf" srcId="{73068B1C-0720-5E48-AF6B-BFB8EB4DD98C}" destId="{6DE97E46-0E1F-0B4E-B914-9E7B4B1171B0}" srcOrd="1" destOrd="0" presId="urn:microsoft.com/office/officeart/2005/8/layout/list1"/>
    <dgm:cxn modelId="{5266C924-1B45-D048-82B2-0E4A3A580B8E}" type="presParOf" srcId="{2563E174-040E-5147-8835-0DA5CBB33A86}" destId="{962473D6-E40B-7E40-BF15-4354FA126066}" srcOrd="0" destOrd="0" presId="urn:microsoft.com/office/officeart/2005/8/layout/list1"/>
    <dgm:cxn modelId="{F83E96A2-E036-BC4B-BC4C-1BDEA7C781B9}" type="presParOf" srcId="{962473D6-E40B-7E40-BF15-4354FA126066}" destId="{9EE12477-3EA7-4540-9BC0-71E370287D48}" srcOrd="0" destOrd="0" presId="urn:microsoft.com/office/officeart/2005/8/layout/list1"/>
    <dgm:cxn modelId="{707B72EB-D122-A941-9057-875FBCE5C37B}" type="presParOf" srcId="{962473D6-E40B-7E40-BF15-4354FA126066}" destId="{6DE97E46-0E1F-0B4E-B914-9E7B4B1171B0}" srcOrd="1" destOrd="0" presId="urn:microsoft.com/office/officeart/2005/8/layout/list1"/>
    <dgm:cxn modelId="{F6D9F7B1-7AF2-A14D-A3F1-BC912EFB6C3E}" type="presParOf" srcId="{2563E174-040E-5147-8835-0DA5CBB33A86}" destId="{ABE2482C-DD9E-9545-ABFD-BF1A657913F6}" srcOrd="1" destOrd="0" presId="urn:microsoft.com/office/officeart/2005/8/layout/list1"/>
    <dgm:cxn modelId="{B6C2A1DB-990B-5F4B-A9DF-B6954076BFBA}" type="presParOf" srcId="{2563E174-040E-5147-8835-0DA5CBB33A86}" destId="{6A86B937-4A31-F14F-8899-BD6A1AEFD2C8}" srcOrd="2" destOrd="0" presId="urn:microsoft.com/office/officeart/2005/8/layout/list1"/>
    <dgm:cxn modelId="{BA361597-B394-FB4B-B32C-3EC93389A92B}" type="presParOf" srcId="{2563E174-040E-5147-8835-0DA5CBB33A86}" destId="{D59D3C1D-DB06-DE46-AEB9-0A690AE41D79}" srcOrd="3" destOrd="0" presId="urn:microsoft.com/office/officeart/2005/8/layout/list1"/>
    <dgm:cxn modelId="{2790B30E-81E1-234E-9E1D-5EC1773265D0}" type="presParOf" srcId="{2563E174-040E-5147-8835-0DA5CBB33A86}" destId="{78D860FA-07BF-EB42-BE90-C856E473D5C8}" srcOrd="4" destOrd="0" presId="urn:microsoft.com/office/officeart/2005/8/layout/list1"/>
    <dgm:cxn modelId="{999BDD96-2898-3547-A51C-795504F72D02}" type="presParOf" srcId="{78D860FA-07BF-EB42-BE90-C856E473D5C8}" destId="{32227B97-D946-DD45-BC24-0F0280257C3F}" srcOrd="0" destOrd="0" presId="urn:microsoft.com/office/officeart/2005/8/layout/list1"/>
    <dgm:cxn modelId="{22E37A51-95F7-9847-BECD-FBF9AFC1C3BC}" type="presParOf" srcId="{78D860FA-07BF-EB42-BE90-C856E473D5C8}" destId="{BF224603-6194-D545-BE04-AC4F052045A1}" srcOrd="1" destOrd="0" presId="urn:microsoft.com/office/officeart/2005/8/layout/list1"/>
    <dgm:cxn modelId="{FFD945CB-805B-014C-A54D-8B5CAC9BEB91}" type="presParOf" srcId="{2563E174-040E-5147-8835-0DA5CBB33A86}" destId="{51A2E9FF-8DFD-CA42-9F7C-4C6C2698CFFD}" srcOrd="5" destOrd="0" presId="urn:microsoft.com/office/officeart/2005/8/layout/list1"/>
    <dgm:cxn modelId="{FD9FFA52-F88A-F64F-912E-47DD2029FFB5}" type="presParOf" srcId="{2563E174-040E-5147-8835-0DA5CBB33A86}" destId="{33300FAC-4E81-144F-A44D-6047358D898D}" srcOrd="6" destOrd="0" presId="urn:microsoft.com/office/officeart/2005/8/layout/list1"/>
    <dgm:cxn modelId="{7BAA5FD4-E9D5-F74D-987E-5FAB591DF874}" type="presParOf" srcId="{2563E174-040E-5147-8835-0DA5CBB33A86}" destId="{604B593B-2720-F443-B0CF-9B117F9D19A4}" srcOrd="7" destOrd="0" presId="urn:microsoft.com/office/officeart/2005/8/layout/list1"/>
    <dgm:cxn modelId="{542923EE-1253-8E43-97D8-3E7A7328632E}" type="presParOf" srcId="{2563E174-040E-5147-8835-0DA5CBB33A86}" destId="{5E04D7C4-F91C-7C48-A8A9-7EB00D50CBF6}" srcOrd="8" destOrd="0" presId="urn:microsoft.com/office/officeart/2005/8/layout/list1"/>
    <dgm:cxn modelId="{087EE0A4-CF08-0144-81CF-4D8CBAD6558C}" type="presParOf" srcId="{5E04D7C4-F91C-7C48-A8A9-7EB00D50CBF6}" destId="{F6D2C67D-FB02-8E42-96C9-D3408B62F0F0}" srcOrd="0" destOrd="0" presId="urn:microsoft.com/office/officeart/2005/8/layout/list1"/>
    <dgm:cxn modelId="{933EA7A2-8768-294F-B5BD-3DED84D5262B}" type="presParOf" srcId="{5E04D7C4-F91C-7C48-A8A9-7EB00D50CBF6}" destId="{0E675FB5-FD06-4E49-9BEC-C8812D1921E9}" srcOrd="1" destOrd="0" presId="urn:microsoft.com/office/officeart/2005/8/layout/list1"/>
    <dgm:cxn modelId="{A59A8F3B-1FCC-E44F-A99D-F52047137245}" type="presParOf" srcId="{2563E174-040E-5147-8835-0DA5CBB33A86}" destId="{3C223394-BA35-0441-AC33-9966FB50C519}" srcOrd="9" destOrd="0" presId="urn:microsoft.com/office/officeart/2005/8/layout/list1"/>
    <dgm:cxn modelId="{D7F5776F-CD7F-4347-B9DE-ED6A96660D53}" type="presParOf" srcId="{2563E174-040E-5147-8835-0DA5CBB33A86}" destId="{5439134F-1581-9E4F-AAB0-BDFBD1A551E2}" srcOrd="10" destOrd="0" presId="urn:microsoft.com/office/officeart/2005/8/layout/list1"/>
    <dgm:cxn modelId="{5F1B8564-3A71-EC40-9C41-B33E36583207}" type="presParOf" srcId="{2563E174-040E-5147-8835-0DA5CBB33A86}" destId="{E274406D-D17A-D84C-A789-B461DA6C740E}" srcOrd="11" destOrd="0" presId="urn:microsoft.com/office/officeart/2005/8/layout/list1"/>
    <dgm:cxn modelId="{E6BA180C-44C2-9D4D-9F12-E94AB3F360B6}" type="presParOf" srcId="{2563E174-040E-5147-8835-0DA5CBB33A86}" destId="{0D36C9D5-F0B9-8A4B-BDF2-033677D5FB70}" srcOrd="12" destOrd="0" presId="urn:microsoft.com/office/officeart/2005/8/layout/list1"/>
    <dgm:cxn modelId="{74B2747D-AE7A-544D-A74F-166B4B644426}" type="presParOf" srcId="{0D36C9D5-F0B9-8A4B-BDF2-033677D5FB70}" destId="{6899F969-B965-004E-8E99-A15C6AAF04C4}" srcOrd="0" destOrd="0" presId="urn:microsoft.com/office/officeart/2005/8/layout/list1"/>
    <dgm:cxn modelId="{DC794D2A-4657-1941-B68F-1B4F0B528695}" type="presParOf" srcId="{0D36C9D5-F0B9-8A4B-BDF2-033677D5FB70}" destId="{47F21291-2CD4-E441-8249-B4B136C43BF6}" srcOrd="1" destOrd="0" presId="urn:microsoft.com/office/officeart/2005/8/layout/list1"/>
    <dgm:cxn modelId="{1F2E264D-0617-F847-A8B4-7F84FC864071}" type="presParOf" srcId="{2563E174-040E-5147-8835-0DA5CBB33A86}" destId="{4EEB946A-F15C-EF4F-A44F-0B739006F7DA}" srcOrd="13" destOrd="0" presId="urn:microsoft.com/office/officeart/2005/8/layout/list1"/>
    <dgm:cxn modelId="{02166CA4-4AF1-074F-A74B-D0D7A63D3E5C}" type="presParOf" srcId="{2563E174-040E-5147-8835-0DA5CBB33A86}" destId="{02A3B3DB-EAA6-0D46-89E8-AE8C0553154C}" srcOrd="14" destOrd="0" presId="urn:microsoft.com/office/officeart/2005/8/layout/list1"/>
    <dgm:cxn modelId="{57810815-96FE-8B45-ADB1-5A207E71D25D}" type="presParOf" srcId="{2563E174-040E-5147-8835-0DA5CBB33A86}" destId="{5B7B1250-D2F7-1D4E-A492-93ADB87624B7}" srcOrd="15" destOrd="0" presId="urn:microsoft.com/office/officeart/2005/8/layout/list1"/>
    <dgm:cxn modelId="{623A5810-9067-3444-9323-B048F54805BB}" type="presParOf" srcId="{2563E174-040E-5147-8835-0DA5CBB33A86}" destId="{78E94F12-C15D-C343-9074-5995CC6D387E}" srcOrd="16" destOrd="0" presId="urn:microsoft.com/office/officeart/2005/8/layout/list1"/>
    <dgm:cxn modelId="{54D2FD72-E43E-C042-BD6E-EFCFD83B98F5}" type="presParOf" srcId="{78E94F12-C15D-C343-9074-5995CC6D387E}" destId="{87D68632-6A68-444C-829E-785CF869D37E}" srcOrd="0" destOrd="0" presId="urn:microsoft.com/office/officeart/2005/8/layout/list1"/>
    <dgm:cxn modelId="{89F5D3C8-2961-C944-B49C-8501C6C04DAB}" type="presParOf" srcId="{78E94F12-C15D-C343-9074-5995CC6D387E}" destId="{7FE41B24-DA0D-4445-BCA8-4CDD0484E54B}" srcOrd="1" destOrd="0" presId="urn:microsoft.com/office/officeart/2005/8/layout/list1"/>
    <dgm:cxn modelId="{9B398EDA-C0B9-754C-88E1-E09C429B178E}" type="presParOf" srcId="{2563E174-040E-5147-8835-0DA5CBB33A86}" destId="{7CA1F8AC-28E4-8844-AC68-F3371A58CFEF}" srcOrd="17" destOrd="0" presId="urn:microsoft.com/office/officeart/2005/8/layout/list1"/>
    <dgm:cxn modelId="{20514F1A-E83A-D347-ABDD-DB8086275671}" type="presParOf" srcId="{2563E174-040E-5147-8835-0DA5CBB33A86}" destId="{04142EF5-B711-0F4D-BEC4-644898FABA8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0B2EA5-15DF-F445-ACFF-43FF41D7AB33}" type="doc">
      <dgm:prSet loTypeId="urn:microsoft.com/office/officeart/2008/layout/AscendingPictureAccentProcess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E7C2643-87E7-F04F-992F-693ACBD09B25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75000"/>
                </a:schemeClr>
              </a:solidFill>
            </a:rPr>
            <a:t>NS/NC</a:t>
          </a:r>
          <a:endParaRPr lang="es-MX" dirty="0">
            <a:solidFill>
              <a:schemeClr val="tx2">
                <a:lumMod val="75000"/>
              </a:schemeClr>
            </a:solidFill>
          </a:endParaRPr>
        </a:p>
      </dgm:t>
    </dgm:pt>
    <dgm:pt modelId="{93165724-5337-A349-B8E4-4A6C57065023}" type="parTrans" cxnId="{F5CFAECE-719C-F745-8547-059A629616B3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A24D244-9A8D-A94C-B082-391C4F65FA8A}" type="sibTrans" cxnId="{F5CFAECE-719C-F745-8547-059A629616B3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5144C04D-B5C1-2D45-8AF6-F6D93899C8BB}">
      <dgm:prSet phldrT="[Texto]"/>
      <dgm:spPr/>
      <dgm:t>
        <a:bodyPr/>
        <a:lstStyle/>
        <a:p>
          <a:r>
            <a:rPr lang="es-MX" dirty="0">
              <a:solidFill>
                <a:schemeClr val="tx2">
                  <a:lumMod val="75000"/>
                </a:schemeClr>
              </a:solidFill>
            </a:rPr>
            <a:t>Preparatoria</a:t>
          </a:r>
        </a:p>
      </dgm:t>
    </dgm:pt>
    <dgm:pt modelId="{57D31510-284E-4541-B3EF-F92060A76C5A}" type="parTrans" cxnId="{C9BFCE58-554E-664F-B240-BCF92FF8932E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7D1DADF-BBB4-524B-8D6F-284C7AFAD200}" type="sibTrans" cxnId="{C9BFCE58-554E-664F-B240-BCF92FF8932E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0DD6C3A9-CEAA-ED4C-A473-07FE32C5F839}">
      <dgm:prSet phldrT="[Texto]"/>
      <dgm:spPr/>
      <dgm:t>
        <a:bodyPr/>
        <a:lstStyle/>
        <a:p>
          <a:r>
            <a:rPr lang="es-MX" dirty="0">
              <a:solidFill>
                <a:schemeClr val="tx2">
                  <a:lumMod val="75000"/>
                </a:schemeClr>
              </a:solidFill>
            </a:rPr>
            <a:t>Carrera técnica </a:t>
          </a:r>
        </a:p>
      </dgm:t>
    </dgm:pt>
    <dgm:pt modelId="{2C53C207-7BC3-BC49-825F-2EBE3C0159A5}" type="parTrans" cxnId="{67EBA11E-E568-9A49-8C70-2211ABFDA610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B300A490-D9EB-DC4C-8492-34E583782E69}" type="sibTrans" cxnId="{67EBA11E-E568-9A49-8C70-2211ABFDA610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9E930349-1F61-DD49-93E1-DC393F8FB865}">
      <dgm:prSet phldrT="[Texto]"/>
      <dgm:spPr/>
      <dgm:t>
        <a:bodyPr/>
        <a:lstStyle/>
        <a:p>
          <a:r>
            <a:rPr lang="es-MX" dirty="0">
              <a:solidFill>
                <a:schemeClr val="tx2">
                  <a:lumMod val="75000"/>
                </a:schemeClr>
              </a:solidFill>
            </a:rPr>
            <a:t>Licenciatura</a:t>
          </a:r>
        </a:p>
      </dgm:t>
    </dgm:pt>
    <dgm:pt modelId="{6105387B-0B35-0F4F-B6EF-5D5E3BADA1CD}" type="parTrans" cxnId="{E3E775DE-E59B-7548-BAE3-AFEC4C0294B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F757713D-BEDD-514D-8175-4077A600E767}" type="sibTrans" cxnId="{E3E775DE-E59B-7548-BAE3-AFEC4C0294B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BED012DA-5120-2546-B50D-A6F9BF3051B8}">
      <dgm:prSet phldrT="[Texto]"/>
      <dgm:spPr/>
      <dgm:t>
        <a:bodyPr/>
        <a:lstStyle/>
        <a:p>
          <a:r>
            <a:rPr lang="es-MX" dirty="0" smtClean="0">
              <a:solidFill>
                <a:schemeClr val="accent2">
                  <a:lumMod val="50000"/>
                </a:schemeClr>
              </a:solidFill>
            </a:rPr>
            <a:t>1.7%</a:t>
          </a:r>
          <a:endParaRPr lang="es-MX" dirty="0">
            <a:solidFill>
              <a:schemeClr val="accent2">
                <a:lumMod val="50000"/>
              </a:schemeClr>
            </a:solidFill>
          </a:endParaRPr>
        </a:p>
      </dgm:t>
    </dgm:pt>
    <dgm:pt modelId="{B025BE8A-4163-9E45-821F-0458BB8EC724}" type="parTrans" cxnId="{1439765F-C6C1-3548-B8A2-B81E7BDE6E0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9520B841-AAF9-3842-AA55-57B754398584}" type="sibTrans" cxnId="{1439765F-C6C1-3548-B8A2-B81E7BDE6E0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1F487FF7-6053-B34E-AC71-1BE88A8198CC}">
      <dgm:prSet phldrT="[Texto]"/>
      <dgm:spPr/>
      <dgm:t>
        <a:bodyPr/>
        <a:lstStyle/>
        <a:p>
          <a:r>
            <a:rPr lang="es-MX" b="0" dirty="0" smtClean="0">
              <a:solidFill>
                <a:schemeClr val="accent2">
                  <a:lumMod val="50000"/>
                </a:schemeClr>
              </a:solidFill>
            </a:rPr>
            <a:t>22%</a:t>
          </a:r>
          <a:endParaRPr lang="es-MX" b="0" dirty="0">
            <a:solidFill>
              <a:schemeClr val="accent2">
                <a:lumMod val="50000"/>
              </a:schemeClr>
            </a:solidFill>
          </a:endParaRPr>
        </a:p>
      </dgm:t>
    </dgm:pt>
    <dgm:pt modelId="{BC0C7AC3-5E1F-0547-A453-C6422D1B24F5}" type="parTrans" cxnId="{88644AA0-2511-FE45-B564-A53F95B3F38E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2AA4D922-C249-2049-A2CE-CFDDF5C157B6}" type="sibTrans" cxnId="{88644AA0-2511-FE45-B564-A53F95B3F38E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50FA8D37-34DB-AE40-87DF-E721B3B71437}">
      <dgm:prSet phldrT="[Texto]"/>
      <dgm:spPr/>
      <dgm:t>
        <a:bodyPr/>
        <a:lstStyle/>
        <a:p>
          <a:r>
            <a:rPr lang="es-MX" dirty="0" smtClean="0">
              <a:solidFill>
                <a:schemeClr val="accent2">
                  <a:lumMod val="50000"/>
                </a:schemeClr>
              </a:solidFill>
            </a:rPr>
            <a:t>5.1%</a:t>
          </a:r>
          <a:endParaRPr lang="es-MX" dirty="0">
            <a:solidFill>
              <a:schemeClr val="accent2">
                <a:lumMod val="50000"/>
              </a:schemeClr>
            </a:solidFill>
          </a:endParaRPr>
        </a:p>
      </dgm:t>
    </dgm:pt>
    <dgm:pt modelId="{DEFF0AA4-D00D-074B-BE36-C16B81C9C0EB}" type="parTrans" cxnId="{1600C776-1B7E-2A44-92DB-DCCDFF2D8A80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EB111503-4858-364A-A8ED-B27124ECFDC3}" type="sibTrans" cxnId="{1600C776-1B7E-2A44-92DB-DCCDFF2D8A80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9647712-822B-224B-9156-2D2686ECC31B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accent2">
                  <a:lumMod val="50000"/>
                </a:schemeClr>
              </a:solidFill>
            </a:rPr>
            <a:t>62.7%</a:t>
          </a:r>
          <a:endParaRPr lang="es-MX" sz="1600" b="1" dirty="0">
            <a:solidFill>
              <a:schemeClr val="accent2">
                <a:lumMod val="50000"/>
              </a:schemeClr>
            </a:solidFill>
          </a:endParaRPr>
        </a:p>
      </dgm:t>
    </dgm:pt>
    <dgm:pt modelId="{7A693BB9-A035-9E47-8EDB-AD78F5B9D776}" type="parTrans" cxnId="{D98B468D-FE27-8E40-8193-6B691D9E995F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C6E57D23-EF53-D747-8D3E-7754C995BE6B}" type="sibTrans" cxnId="{D98B468D-FE27-8E40-8193-6B691D9E995F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57FD8AA-30D4-1545-AA76-833ED6855156}">
      <dgm:prSet phldrT="[Texto]" custT="1"/>
      <dgm:spPr/>
      <dgm:t>
        <a:bodyPr/>
        <a:lstStyle/>
        <a:p>
          <a:r>
            <a:rPr lang="es-MX" sz="1200" dirty="0">
              <a:solidFill>
                <a:schemeClr val="tx2">
                  <a:lumMod val="75000"/>
                </a:schemeClr>
              </a:solidFill>
            </a:rPr>
            <a:t>Posgrado</a:t>
          </a:r>
          <a:endParaRPr lang="es-MX" sz="1200" b="1" dirty="0">
            <a:solidFill>
              <a:schemeClr val="tx2">
                <a:lumMod val="75000"/>
              </a:schemeClr>
            </a:solidFill>
          </a:endParaRPr>
        </a:p>
      </dgm:t>
    </dgm:pt>
    <dgm:pt modelId="{CDD7914F-07A8-0246-821E-4630F73B6DDB}" type="parTrans" cxnId="{065D2BD3-C3F2-0443-A427-5071E145FE81}">
      <dgm:prSet/>
      <dgm:spPr/>
      <dgm:t>
        <a:bodyPr/>
        <a:lstStyle/>
        <a:p>
          <a:endParaRPr lang="es-MX"/>
        </a:p>
      </dgm:t>
    </dgm:pt>
    <dgm:pt modelId="{DFFCC2A6-347E-E843-9EC7-02ED7D27F3E3}" type="sibTrans" cxnId="{065D2BD3-C3F2-0443-A427-5071E145FE81}">
      <dgm:prSet/>
      <dgm:spPr/>
      <dgm:t>
        <a:bodyPr/>
        <a:lstStyle/>
        <a:p>
          <a:endParaRPr lang="es-MX"/>
        </a:p>
      </dgm:t>
    </dgm:pt>
    <dgm:pt modelId="{BEA8C418-11CF-F841-B1C3-8503B8C66F3C}">
      <dgm:prSet phldrT="[Texto]" custT="1"/>
      <dgm:spPr/>
      <dgm:t>
        <a:bodyPr/>
        <a:lstStyle/>
        <a:p>
          <a:r>
            <a:rPr lang="es-MX" sz="1600" dirty="0" smtClean="0">
              <a:solidFill>
                <a:schemeClr val="accent2">
                  <a:lumMod val="50000"/>
                </a:schemeClr>
              </a:solidFill>
            </a:rPr>
            <a:t>8.5%</a:t>
          </a:r>
          <a:endParaRPr lang="es-MX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3457BCDA-076F-D545-A588-90934211566E}" type="parTrans" cxnId="{C3B13F06-94D5-3C4C-B45E-8066175275FB}">
      <dgm:prSet/>
      <dgm:spPr/>
      <dgm:t>
        <a:bodyPr/>
        <a:lstStyle/>
        <a:p>
          <a:endParaRPr lang="es-MX"/>
        </a:p>
      </dgm:t>
    </dgm:pt>
    <dgm:pt modelId="{28EEA0A5-9AD2-1842-B80B-38655BFEDB19}" type="sibTrans" cxnId="{C3B13F06-94D5-3C4C-B45E-8066175275FB}">
      <dgm:prSet/>
      <dgm:spPr/>
      <dgm:t>
        <a:bodyPr/>
        <a:lstStyle/>
        <a:p>
          <a:endParaRPr lang="es-MX"/>
        </a:p>
      </dgm:t>
    </dgm:pt>
    <dgm:pt modelId="{16DFCAFB-1741-3841-9DBA-3614F816D3AE}" type="pres">
      <dgm:prSet presAssocID="{F50B2EA5-15DF-F445-ACFF-43FF41D7AB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E2BFDAE-B152-3B45-992D-CF5D00256DA5}" type="pres">
      <dgm:prSet presAssocID="{F50B2EA5-15DF-F445-ACFF-43FF41D7AB33}" presName="dot1" presStyleLbl="alignNode1" presStyleIdx="0" presStyleCnt="15"/>
      <dgm:spPr/>
    </dgm:pt>
    <dgm:pt modelId="{1AE7772C-7366-B14B-AFC8-320CB49F2159}" type="pres">
      <dgm:prSet presAssocID="{F50B2EA5-15DF-F445-ACFF-43FF41D7AB33}" presName="dot2" presStyleLbl="alignNode1" presStyleIdx="1" presStyleCnt="15"/>
      <dgm:spPr/>
    </dgm:pt>
    <dgm:pt modelId="{B41790C6-E2A3-2B48-9DF9-85D1749941D6}" type="pres">
      <dgm:prSet presAssocID="{F50B2EA5-15DF-F445-ACFF-43FF41D7AB33}" presName="dot3" presStyleLbl="alignNode1" presStyleIdx="2" presStyleCnt="15"/>
      <dgm:spPr/>
    </dgm:pt>
    <dgm:pt modelId="{751EA232-D020-E64B-B312-FF93F59E72DB}" type="pres">
      <dgm:prSet presAssocID="{F50B2EA5-15DF-F445-ACFF-43FF41D7AB33}" presName="dot4" presStyleLbl="alignNode1" presStyleIdx="3" presStyleCnt="15"/>
      <dgm:spPr/>
    </dgm:pt>
    <dgm:pt modelId="{F00AD2CB-2CF7-C34D-A995-D3AA85EF4854}" type="pres">
      <dgm:prSet presAssocID="{F50B2EA5-15DF-F445-ACFF-43FF41D7AB33}" presName="dot5" presStyleLbl="alignNode1" presStyleIdx="4" presStyleCnt="15"/>
      <dgm:spPr/>
    </dgm:pt>
    <dgm:pt modelId="{1BF2E8A3-DD99-C343-ACCA-4885AD7BE2EC}" type="pres">
      <dgm:prSet presAssocID="{F50B2EA5-15DF-F445-ACFF-43FF41D7AB33}" presName="dot6" presStyleLbl="alignNode1" presStyleIdx="5" presStyleCnt="15"/>
      <dgm:spPr/>
    </dgm:pt>
    <dgm:pt modelId="{3791278B-95CD-2245-85ED-E4CC55829A65}" type="pres">
      <dgm:prSet presAssocID="{F50B2EA5-15DF-F445-ACFF-43FF41D7AB33}" presName="dot7" presStyleLbl="alignNode1" presStyleIdx="6" presStyleCnt="15"/>
      <dgm:spPr/>
    </dgm:pt>
    <dgm:pt modelId="{3885F214-3B9E-104A-AF89-2D959BAF8D96}" type="pres">
      <dgm:prSet presAssocID="{F50B2EA5-15DF-F445-ACFF-43FF41D7AB33}" presName="dot8" presStyleLbl="alignNode1" presStyleIdx="7" presStyleCnt="15"/>
      <dgm:spPr/>
    </dgm:pt>
    <dgm:pt modelId="{D5E72011-98C5-B247-8552-270CB0D17133}" type="pres">
      <dgm:prSet presAssocID="{F50B2EA5-15DF-F445-ACFF-43FF41D7AB33}" presName="dotArrow1" presStyleLbl="alignNode1" presStyleIdx="8" presStyleCnt="15"/>
      <dgm:spPr/>
    </dgm:pt>
    <dgm:pt modelId="{40F7B75F-7E11-3841-BAED-CF6579AA1BA8}" type="pres">
      <dgm:prSet presAssocID="{F50B2EA5-15DF-F445-ACFF-43FF41D7AB33}" presName="dotArrow2" presStyleLbl="alignNode1" presStyleIdx="9" presStyleCnt="15"/>
      <dgm:spPr/>
    </dgm:pt>
    <dgm:pt modelId="{92491417-835B-664F-99A5-9610E9CE54CA}" type="pres">
      <dgm:prSet presAssocID="{F50B2EA5-15DF-F445-ACFF-43FF41D7AB33}" presName="dotArrow3" presStyleLbl="alignNode1" presStyleIdx="10" presStyleCnt="15"/>
      <dgm:spPr/>
    </dgm:pt>
    <dgm:pt modelId="{C89A7596-FF26-744E-9120-525A2300766B}" type="pres">
      <dgm:prSet presAssocID="{F50B2EA5-15DF-F445-ACFF-43FF41D7AB33}" presName="dotArrow4" presStyleLbl="alignNode1" presStyleIdx="11" presStyleCnt="15"/>
      <dgm:spPr/>
    </dgm:pt>
    <dgm:pt modelId="{27D50AF4-73C4-0143-9C7D-F4A446D3B66E}" type="pres">
      <dgm:prSet presAssocID="{F50B2EA5-15DF-F445-ACFF-43FF41D7AB33}" presName="dotArrow5" presStyleLbl="alignNode1" presStyleIdx="12" presStyleCnt="15"/>
      <dgm:spPr/>
    </dgm:pt>
    <dgm:pt modelId="{575FC5BC-1B25-5943-8470-DE44FBF304AF}" type="pres">
      <dgm:prSet presAssocID="{F50B2EA5-15DF-F445-ACFF-43FF41D7AB33}" presName="dotArrow6" presStyleLbl="alignNode1" presStyleIdx="13" presStyleCnt="15"/>
      <dgm:spPr/>
    </dgm:pt>
    <dgm:pt modelId="{92BF4F37-05BA-DA41-9AF4-E01767C8241E}" type="pres">
      <dgm:prSet presAssocID="{F50B2EA5-15DF-F445-ACFF-43FF41D7AB33}" presName="dotArrow7" presStyleLbl="alignNode1" presStyleIdx="14" presStyleCnt="15"/>
      <dgm:spPr/>
    </dgm:pt>
    <dgm:pt modelId="{DF9A079F-8765-B349-84BA-07570A226689}" type="pres">
      <dgm:prSet presAssocID="{CE7C2643-87E7-F04F-992F-693ACBD09B25}" presName="parTx1" presStyleLbl="node1" presStyleIdx="0" presStyleCnt="5"/>
      <dgm:spPr/>
      <dgm:t>
        <a:bodyPr/>
        <a:lstStyle/>
        <a:p>
          <a:endParaRPr lang="es-MX"/>
        </a:p>
      </dgm:t>
    </dgm:pt>
    <dgm:pt modelId="{C7DA0A47-D17C-E24D-9A9A-AD5C6CEBA8BE}" type="pres">
      <dgm:prSet presAssocID="{CE7C2643-87E7-F04F-992F-693ACBD09B25}" presName="desTx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33E8A3A-4C48-3241-9259-ACF0053FA480}" type="pres">
      <dgm:prSet presAssocID="{3A24D244-9A8D-A94C-B082-391C4F65FA8A}" presName="picture1" presStyleCnt="0"/>
      <dgm:spPr/>
    </dgm:pt>
    <dgm:pt modelId="{C989D6C3-29FD-2045-AAE4-08BEB8714D06}" type="pres">
      <dgm:prSet presAssocID="{3A24D244-9A8D-A94C-B082-391C4F65FA8A}" presName="imageRepeatNode" presStyleLbl="fgImgPlace1" presStyleIdx="0" presStyleCnt="5"/>
      <dgm:spPr/>
      <dgm:t>
        <a:bodyPr/>
        <a:lstStyle/>
        <a:p>
          <a:endParaRPr lang="es-MX"/>
        </a:p>
      </dgm:t>
    </dgm:pt>
    <dgm:pt modelId="{51B30CAF-E6AB-9140-89D5-024EAD23E920}" type="pres">
      <dgm:prSet presAssocID="{5144C04D-B5C1-2D45-8AF6-F6D93899C8BB}" presName="parTx2" presStyleLbl="node1" presStyleIdx="1" presStyleCnt="5"/>
      <dgm:spPr/>
      <dgm:t>
        <a:bodyPr/>
        <a:lstStyle/>
        <a:p>
          <a:endParaRPr lang="es-MX"/>
        </a:p>
      </dgm:t>
    </dgm:pt>
    <dgm:pt modelId="{B9CB9F3A-BABA-5948-8C91-611994712A08}" type="pres">
      <dgm:prSet presAssocID="{5144C04D-B5C1-2D45-8AF6-F6D93899C8BB}" presName="desTx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C07502-F4D9-9E4F-98C7-740D263EDAFE}" type="pres">
      <dgm:prSet presAssocID="{37D1DADF-BBB4-524B-8D6F-284C7AFAD200}" presName="picture2" presStyleCnt="0"/>
      <dgm:spPr/>
    </dgm:pt>
    <dgm:pt modelId="{376B3D60-78D7-0C49-B281-290BF5383F6F}" type="pres">
      <dgm:prSet presAssocID="{37D1DADF-BBB4-524B-8D6F-284C7AFAD200}" presName="imageRepeatNode" presStyleLbl="fgImgPlace1" presStyleIdx="1" presStyleCnt="5"/>
      <dgm:spPr/>
      <dgm:t>
        <a:bodyPr/>
        <a:lstStyle/>
        <a:p>
          <a:endParaRPr lang="es-MX"/>
        </a:p>
      </dgm:t>
    </dgm:pt>
    <dgm:pt modelId="{92ADFF61-7A65-2248-824F-B3FBD41542B6}" type="pres">
      <dgm:prSet presAssocID="{0DD6C3A9-CEAA-ED4C-A473-07FE32C5F839}" presName="parTx3" presStyleLbl="node1" presStyleIdx="2" presStyleCnt="5"/>
      <dgm:spPr/>
      <dgm:t>
        <a:bodyPr/>
        <a:lstStyle/>
        <a:p>
          <a:endParaRPr lang="es-MX"/>
        </a:p>
      </dgm:t>
    </dgm:pt>
    <dgm:pt modelId="{21E1FE65-647A-E942-880E-4373F74AB55C}" type="pres">
      <dgm:prSet presAssocID="{0DD6C3A9-CEAA-ED4C-A473-07FE32C5F839}" presName="desTx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4954E2-2BE8-B043-95F8-161779FAB657}" type="pres">
      <dgm:prSet presAssocID="{B300A490-D9EB-DC4C-8492-34E583782E69}" presName="picture3" presStyleCnt="0"/>
      <dgm:spPr/>
    </dgm:pt>
    <dgm:pt modelId="{B3AD02E2-F082-C743-897C-0927C915A9F5}" type="pres">
      <dgm:prSet presAssocID="{B300A490-D9EB-DC4C-8492-34E583782E69}" presName="imageRepeatNode" presStyleLbl="fgImgPlace1" presStyleIdx="2" presStyleCnt="5"/>
      <dgm:spPr/>
      <dgm:t>
        <a:bodyPr/>
        <a:lstStyle/>
        <a:p>
          <a:endParaRPr lang="es-MX"/>
        </a:p>
      </dgm:t>
    </dgm:pt>
    <dgm:pt modelId="{8FADB470-F71D-5847-971E-5F2DA37C7501}" type="pres">
      <dgm:prSet presAssocID="{9E930349-1F61-DD49-93E1-DC393F8FB865}" presName="parTx4" presStyleLbl="node1" presStyleIdx="3" presStyleCnt="5"/>
      <dgm:spPr/>
      <dgm:t>
        <a:bodyPr/>
        <a:lstStyle/>
        <a:p>
          <a:endParaRPr lang="es-MX"/>
        </a:p>
      </dgm:t>
    </dgm:pt>
    <dgm:pt modelId="{AE965788-E891-3547-92F2-D100ECBBC7FE}" type="pres">
      <dgm:prSet presAssocID="{9E930349-1F61-DD49-93E1-DC393F8FB865}" presName="desTx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973D2BF-9813-2742-8F92-7656A2262AD8}" type="pres">
      <dgm:prSet presAssocID="{F757713D-BEDD-514D-8175-4077A600E767}" presName="picture4" presStyleCnt="0"/>
      <dgm:spPr/>
    </dgm:pt>
    <dgm:pt modelId="{F5EEAAAD-E72E-944E-8DC5-70D92F1A0654}" type="pres">
      <dgm:prSet presAssocID="{F757713D-BEDD-514D-8175-4077A600E767}" presName="imageRepeatNode" presStyleLbl="fgImgPlace1" presStyleIdx="3" presStyleCnt="5"/>
      <dgm:spPr/>
      <dgm:t>
        <a:bodyPr/>
        <a:lstStyle/>
        <a:p>
          <a:endParaRPr lang="es-MX"/>
        </a:p>
      </dgm:t>
    </dgm:pt>
    <dgm:pt modelId="{1FFF5863-2F2C-D347-B749-426A5675E48E}" type="pres">
      <dgm:prSet presAssocID="{357FD8AA-30D4-1545-AA76-833ED6855156}" presName="parTx5" presStyleLbl="node1" presStyleIdx="4" presStyleCnt="5"/>
      <dgm:spPr/>
      <dgm:t>
        <a:bodyPr/>
        <a:lstStyle/>
        <a:p>
          <a:endParaRPr lang="es-MX"/>
        </a:p>
      </dgm:t>
    </dgm:pt>
    <dgm:pt modelId="{FA28D5FF-52E7-F34A-BBBF-C7091543E78D}" type="pres">
      <dgm:prSet presAssocID="{357FD8AA-30D4-1545-AA76-833ED6855156}" presName="desTx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B79FBF-9CA0-7A4A-85AA-FCE6B2630A88}" type="pres">
      <dgm:prSet presAssocID="{DFFCC2A6-347E-E843-9EC7-02ED7D27F3E3}" presName="picture5" presStyleCnt="0"/>
      <dgm:spPr/>
    </dgm:pt>
    <dgm:pt modelId="{5165B19E-E57E-AB4F-833A-BF17642309CA}" type="pres">
      <dgm:prSet presAssocID="{DFFCC2A6-347E-E843-9EC7-02ED7D27F3E3}" presName="imageRepeatNode" presStyleLbl="fgImgPlace1" presStyleIdx="4" presStyleCnt="5"/>
      <dgm:spPr/>
      <dgm:t>
        <a:bodyPr/>
        <a:lstStyle/>
        <a:p>
          <a:endParaRPr lang="es-MX"/>
        </a:p>
      </dgm:t>
    </dgm:pt>
  </dgm:ptLst>
  <dgm:cxnLst>
    <dgm:cxn modelId="{67EBA11E-E568-9A49-8C70-2211ABFDA610}" srcId="{F50B2EA5-15DF-F445-ACFF-43FF41D7AB33}" destId="{0DD6C3A9-CEAA-ED4C-A473-07FE32C5F839}" srcOrd="2" destOrd="0" parTransId="{2C53C207-7BC3-BC49-825F-2EBE3C0159A5}" sibTransId="{B300A490-D9EB-DC4C-8492-34E583782E69}"/>
    <dgm:cxn modelId="{C3B13F06-94D5-3C4C-B45E-8066175275FB}" srcId="{357FD8AA-30D4-1545-AA76-833ED6855156}" destId="{BEA8C418-11CF-F841-B1C3-8503B8C66F3C}" srcOrd="0" destOrd="0" parTransId="{3457BCDA-076F-D545-A588-90934211566E}" sibTransId="{28EEA0A5-9AD2-1842-B80B-38655BFEDB19}"/>
    <dgm:cxn modelId="{76D84199-1EA1-254A-852F-3369EF3CD06D}" type="presOf" srcId="{DFFCC2A6-347E-E843-9EC7-02ED7D27F3E3}" destId="{5165B19E-E57E-AB4F-833A-BF17642309CA}" srcOrd="0" destOrd="0" presId="urn:microsoft.com/office/officeart/2008/layout/AscendingPictureAccentProcess"/>
    <dgm:cxn modelId="{B87BEE22-152D-284B-BD02-A2657211EA40}" type="presOf" srcId="{F757713D-BEDD-514D-8175-4077A600E767}" destId="{F5EEAAAD-E72E-944E-8DC5-70D92F1A0654}" srcOrd="0" destOrd="0" presId="urn:microsoft.com/office/officeart/2008/layout/AscendingPictureAccentProcess"/>
    <dgm:cxn modelId="{1600C776-1B7E-2A44-92DB-DCCDFF2D8A80}" srcId="{0DD6C3A9-CEAA-ED4C-A473-07FE32C5F839}" destId="{50FA8D37-34DB-AE40-87DF-E721B3B71437}" srcOrd="0" destOrd="0" parTransId="{DEFF0AA4-D00D-074B-BE36-C16B81C9C0EB}" sibTransId="{EB111503-4858-364A-A8ED-B27124ECFDC3}"/>
    <dgm:cxn modelId="{F5CFAECE-719C-F745-8547-059A629616B3}" srcId="{F50B2EA5-15DF-F445-ACFF-43FF41D7AB33}" destId="{CE7C2643-87E7-F04F-992F-693ACBD09B25}" srcOrd="0" destOrd="0" parTransId="{93165724-5337-A349-B8E4-4A6C57065023}" sibTransId="{3A24D244-9A8D-A94C-B082-391C4F65FA8A}"/>
    <dgm:cxn modelId="{D2699EB1-CF17-5148-98FC-96463A8C1682}" type="presOf" srcId="{BEA8C418-11CF-F841-B1C3-8503B8C66F3C}" destId="{FA28D5FF-52E7-F34A-BBBF-C7091543E78D}" srcOrd="0" destOrd="0" presId="urn:microsoft.com/office/officeart/2008/layout/AscendingPictureAccentProcess"/>
    <dgm:cxn modelId="{E3E775DE-E59B-7548-BAE3-AFEC4C0294B5}" srcId="{F50B2EA5-15DF-F445-ACFF-43FF41D7AB33}" destId="{9E930349-1F61-DD49-93E1-DC393F8FB865}" srcOrd="3" destOrd="0" parTransId="{6105387B-0B35-0F4F-B6EF-5D5E3BADA1CD}" sibTransId="{F757713D-BEDD-514D-8175-4077A600E767}"/>
    <dgm:cxn modelId="{CD22C8E1-C35A-6642-AB89-1F5CDE260CEA}" type="presOf" srcId="{9E930349-1F61-DD49-93E1-DC393F8FB865}" destId="{8FADB470-F71D-5847-971E-5F2DA37C7501}" srcOrd="0" destOrd="0" presId="urn:microsoft.com/office/officeart/2008/layout/AscendingPictureAccentProcess"/>
    <dgm:cxn modelId="{C9BFCE58-554E-664F-B240-BCF92FF8932E}" srcId="{F50B2EA5-15DF-F445-ACFF-43FF41D7AB33}" destId="{5144C04D-B5C1-2D45-8AF6-F6D93899C8BB}" srcOrd="1" destOrd="0" parTransId="{57D31510-284E-4541-B3EF-F92060A76C5A}" sibTransId="{37D1DADF-BBB4-524B-8D6F-284C7AFAD200}"/>
    <dgm:cxn modelId="{9C2FC7A7-F5FA-DD48-B9FA-C78E1C0B0815}" type="presOf" srcId="{39647712-822B-224B-9156-2D2686ECC31B}" destId="{AE965788-E891-3547-92F2-D100ECBBC7FE}" srcOrd="0" destOrd="0" presId="urn:microsoft.com/office/officeart/2008/layout/AscendingPictureAccentProcess"/>
    <dgm:cxn modelId="{88644AA0-2511-FE45-B564-A53F95B3F38E}" srcId="{5144C04D-B5C1-2D45-8AF6-F6D93899C8BB}" destId="{1F487FF7-6053-B34E-AC71-1BE88A8198CC}" srcOrd="0" destOrd="0" parTransId="{BC0C7AC3-5E1F-0547-A453-C6422D1B24F5}" sibTransId="{2AA4D922-C249-2049-A2CE-CFDDF5C157B6}"/>
    <dgm:cxn modelId="{D54FB407-6791-9341-B4CD-671625589CAC}" type="presOf" srcId="{50FA8D37-34DB-AE40-87DF-E721B3B71437}" destId="{21E1FE65-647A-E942-880E-4373F74AB55C}" srcOrd="0" destOrd="0" presId="urn:microsoft.com/office/officeart/2008/layout/AscendingPictureAccentProcess"/>
    <dgm:cxn modelId="{D9D07E4F-CD59-D044-B5DE-BB99B9A25AA9}" type="presOf" srcId="{3A24D244-9A8D-A94C-B082-391C4F65FA8A}" destId="{C989D6C3-29FD-2045-AAE4-08BEB8714D06}" srcOrd="0" destOrd="0" presId="urn:microsoft.com/office/officeart/2008/layout/AscendingPictureAccentProcess"/>
    <dgm:cxn modelId="{F9D54515-1D53-4043-BAEA-C55C963FED7A}" type="presOf" srcId="{5144C04D-B5C1-2D45-8AF6-F6D93899C8BB}" destId="{51B30CAF-E6AB-9140-89D5-024EAD23E920}" srcOrd="0" destOrd="0" presId="urn:microsoft.com/office/officeart/2008/layout/AscendingPictureAccentProcess"/>
    <dgm:cxn modelId="{D98B468D-FE27-8E40-8193-6B691D9E995F}" srcId="{9E930349-1F61-DD49-93E1-DC393F8FB865}" destId="{39647712-822B-224B-9156-2D2686ECC31B}" srcOrd="0" destOrd="0" parTransId="{7A693BB9-A035-9E47-8EDB-AD78F5B9D776}" sibTransId="{C6E57D23-EF53-D747-8D3E-7754C995BE6B}"/>
    <dgm:cxn modelId="{1439765F-C6C1-3548-B8A2-B81E7BDE6E05}" srcId="{CE7C2643-87E7-F04F-992F-693ACBD09B25}" destId="{BED012DA-5120-2546-B50D-A6F9BF3051B8}" srcOrd="0" destOrd="0" parTransId="{B025BE8A-4163-9E45-821F-0458BB8EC724}" sibTransId="{9520B841-AAF9-3842-AA55-57B754398584}"/>
    <dgm:cxn modelId="{39B23829-B4D0-9343-8800-15633A2E7FA1}" type="presOf" srcId="{37D1DADF-BBB4-524B-8D6F-284C7AFAD200}" destId="{376B3D60-78D7-0C49-B281-290BF5383F6F}" srcOrd="0" destOrd="0" presId="urn:microsoft.com/office/officeart/2008/layout/AscendingPictureAccentProcess"/>
    <dgm:cxn modelId="{220AF623-1DDC-884F-A5E8-4DCCAE54492F}" type="presOf" srcId="{CE7C2643-87E7-F04F-992F-693ACBD09B25}" destId="{DF9A079F-8765-B349-84BA-07570A226689}" srcOrd="0" destOrd="0" presId="urn:microsoft.com/office/officeart/2008/layout/AscendingPictureAccentProcess"/>
    <dgm:cxn modelId="{C5AC8C36-E9F7-9645-A8A0-BBCC86FCF506}" type="presOf" srcId="{1F487FF7-6053-B34E-AC71-1BE88A8198CC}" destId="{B9CB9F3A-BABA-5948-8C91-611994712A08}" srcOrd="0" destOrd="0" presId="urn:microsoft.com/office/officeart/2008/layout/AscendingPictureAccentProcess"/>
    <dgm:cxn modelId="{2F53D966-21C2-CE44-833D-F734A3DC52F7}" type="presOf" srcId="{0DD6C3A9-CEAA-ED4C-A473-07FE32C5F839}" destId="{92ADFF61-7A65-2248-824F-B3FBD41542B6}" srcOrd="0" destOrd="0" presId="urn:microsoft.com/office/officeart/2008/layout/AscendingPictureAccentProcess"/>
    <dgm:cxn modelId="{8E22973F-24B6-074B-8F37-503866A6675C}" type="presOf" srcId="{BED012DA-5120-2546-B50D-A6F9BF3051B8}" destId="{C7DA0A47-D17C-E24D-9A9A-AD5C6CEBA8BE}" srcOrd="0" destOrd="0" presId="urn:microsoft.com/office/officeart/2008/layout/AscendingPictureAccentProcess"/>
    <dgm:cxn modelId="{5EBA0551-7857-8F4F-A69A-C7AE52D63648}" type="presOf" srcId="{B300A490-D9EB-DC4C-8492-34E583782E69}" destId="{B3AD02E2-F082-C743-897C-0927C915A9F5}" srcOrd="0" destOrd="0" presId="urn:microsoft.com/office/officeart/2008/layout/AscendingPictureAccentProcess"/>
    <dgm:cxn modelId="{77B6D9B1-A681-0546-84C4-5A7FFAF90A78}" type="presOf" srcId="{357FD8AA-30D4-1545-AA76-833ED6855156}" destId="{1FFF5863-2F2C-D347-B749-426A5675E48E}" srcOrd="0" destOrd="0" presId="urn:microsoft.com/office/officeart/2008/layout/AscendingPictureAccentProcess"/>
    <dgm:cxn modelId="{065D2BD3-C3F2-0443-A427-5071E145FE81}" srcId="{F50B2EA5-15DF-F445-ACFF-43FF41D7AB33}" destId="{357FD8AA-30D4-1545-AA76-833ED6855156}" srcOrd="4" destOrd="0" parTransId="{CDD7914F-07A8-0246-821E-4630F73B6DDB}" sibTransId="{DFFCC2A6-347E-E843-9EC7-02ED7D27F3E3}"/>
    <dgm:cxn modelId="{450DD736-1441-4741-9FDA-8CD29A5FBA0D}" type="presOf" srcId="{F50B2EA5-15DF-F445-ACFF-43FF41D7AB33}" destId="{16DFCAFB-1741-3841-9DBA-3614F816D3AE}" srcOrd="0" destOrd="0" presId="urn:microsoft.com/office/officeart/2008/layout/AscendingPictureAccentProcess"/>
    <dgm:cxn modelId="{A23EF0F5-307A-0241-B921-F0928802F036}" type="presParOf" srcId="{16DFCAFB-1741-3841-9DBA-3614F816D3AE}" destId="{8E2BFDAE-B152-3B45-992D-CF5D00256DA5}" srcOrd="0" destOrd="0" presId="urn:microsoft.com/office/officeart/2008/layout/AscendingPictureAccentProcess"/>
    <dgm:cxn modelId="{40B21344-BE45-4B45-A1DB-99861DD71414}" type="presParOf" srcId="{16DFCAFB-1741-3841-9DBA-3614F816D3AE}" destId="{1AE7772C-7366-B14B-AFC8-320CB49F2159}" srcOrd="1" destOrd="0" presId="urn:microsoft.com/office/officeart/2008/layout/AscendingPictureAccentProcess"/>
    <dgm:cxn modelId="{0725D50B-6395-1B45-89D4-EA4613696176}" type="presParOf" srcId="{16DFCAFB-1741-3841-9DBA-3614F816D3AE}" destId="{B41790C6-E2A3-2B48-9DF9-85D1749941D6}" srcOrd="2" destOrd="0" presId="urn:microsoft.com/office/officeart/2008/layout/AscendingPictureAccentProcess"/>
    <dgm:cxn modelId="{A4949B56-0553-3044-8C90-1238995FBE48}" type="presParOf" srcId="{16DFCAFB-1741-3841-9DBA-3614F816D3AE}" destId="{751EA232-D020-E64B-B312-FF93F59E72DB}" srcOrd="3" destOrd="0" presId="urn:microsoft.com/office/officeart/2008/layout/AscendingPictureAccentProcess"/>
    <dgm:cxn modelId="{080E91A9-6BCD-DD47-80F3-A59491EEDE72}" type="presParOf" srcId="{16DFCAFB-1741-3841-9DBA-3614F816D3AE}" destId="{F00AD2CB-2CF7-C34D-A995-D3AA85EF4854}" srcOrd="4" destOrd="0" presId="urn:microsoft.com/office/officeart/2008/layout/AscendingPictureAccentProcess"/>
    <dgm:cxn modelId="{915D2C36-67D9-9541-84DF-02A4E9F442DA}" type="presParOf" srcId="{16DFCAFB-1741-3841-9DBA-3614F816D3AE}" destId="{1BF2E8A3-DD99-C343-ACCA-4885AD7BE2EC}" srcOrd="5" destOrd="0" presId="urn:microsoft.com/office/officeart/2008/layout/AscendingPictureAccentProcess"/>
    <dgm:cxn modelId="{80A836DB-F742-0145-9017-B4233C40AC6A}" type="presParOf" srcId="{16DFCAFB-1741-3841-9DBA-3614F816D3AE}" destId="{3791278B-95CD-2245-85ED-E4CC55829A65}" srcOrd="6" destOrd="0" presId="urn:microsoft.com/office/officeart/2008/layout/AscendingPictureAccentProcess"/>
    <dgm:cxn modelId="{BA837AE5-0992-3440-AEBD-085300BBD2D4}" type="presParOf" srcId="{16DFCAFB-1741-3841-9DBA-3614F816D3AE}" destId="{3885F214-3B9E-104A-AF89-2D959BAF8D96}" srcOrd="7" destOrd="0" presId="urn:microsoft.com/office/officeart/2008/layout/AscendingPictureAccentProcess"/>
    <dgm:cxn modelId="{AA5C42AA-ECA1-F948-9412-B372B6B34001}" type="presParOf" srcId="{16DFCAFB-1741-3841-9DBA-3614F816D3AE}" destId="{D5E72011-98C5-B247-8552-270CB0D17133}" srcOrd="8" destOrd="0" presId="urn:microsoft.com/office/officeart/2008/layout/AscendingPictureAccentProcess"/>
    <dgm:cxn modelId="{7136145B-ED11-3041-8D45-F5C0B1345588}" type="presParOf" srcId="{16DFCAFB-1741-3841-9DBA-3614F816D3AE}" destId="{40F7B75F-7E11-3841-BAED-CF6579AA1BA8}" srcOrd="9" destOrd="0" presId="urn:microsoft.com/office/officeart/2008/layout/AscendingPictureAccentProcess"/>
    <dgm:cxn modelId="{10CCD72F-BE8C-6A49-99BD-252AB490C038}" type="presParOf" srcId="{16DFCAFB-1741-3841-9DBA-3614F816D3AE}" destId="{92491417-835B-664F-99A5-9610E9CE54CA}" srcOrd="10" destOrd="0" presId="urn:microsoft.com/office/officeart/2008/layout/AscendingPictureAccentProcess"/>
    <dgm:cxn modelId="{4EECA4F5-FF9A-4743-8870-AF076F90D232}" type="presParOf" srcId="{16DFCAFB-1741-3841-9DBA-3614F816D3AE}" destId="{C89A7596-FF26-744E-9120-525A2300766B}" srcOrd="11" destOrd="0" presId="urn:microsoft.com/office/officeart/2008/layout/AscendingPictureAccentProcess"/>
    <dgm:cxn modelId="{39994D40-306B-6A44-8956-913816A3B5A3}" type="presParOf" srcId="{16DFCAFB-1741-3841-9DBA-3614F816D3AE}" destId="{27D50AF4-73C4-0143-9C7D-F4A446D3B66E}" srcOrd="12" destOrd="0" presId="urn:microsoft.com/office/officeart/2008/layout/AscendingPictureAccentProcess"/>
    <dgm:cxn modelId="{92BE5BB3-A01B-7048-8636-1540DE73AF0D}" type="presParOf" srcId="{16DFCAFB-1741-3841-9DBA-3614F816D3AE}" destId="{575FC5BC-1B25-5943-8470-DE44FBF304AF}" srcOrd="13" destOrd="0" presId="urn:microsoft.com/office/officeart/2008/layout/AscendingPictureAccentProcess"/>
    <dgm:cxn modelId="{33466B9C-5646-0546-A37F-64E1123EB387}" type="presParOf" srcId="{16DFCAFB-1741-3841-9DBA-3614F816D3AE}" destId="{92BF4F37-05BA-DA41-9AF4-E01767C8241E}" srcOrd="14" destOrd="0" presId="urn:microsoft.com/office/officeart/2008/layout/AscendingPictureAccentProcess"/>
    <dgm:cxn modelId="{A92D124D-E5D2-7340-AC09-E19722D82806}" type="presParOf" srcId="{16DFCAFB-1741-3841-9DBA-3614F816D3AE}" destId="{DF9A079F-8765-B349-84BA-07570A226689}" srcOrd="15" destOrd="0" presId="urn:microsoft.com/office/officeart/2008/layout/AscendingPictureAccentProcess"/>
    <dgm:cxn modelId="{39609491-D907-0F45-9F44-5F27C21C1365}" type="presParOf" srcId="{16DFCAFB-1741-3841-9DBA-3614F816D3AE}" destId="{C7DA0A47-D17C-E24D-9A9A-AD5C6CEBA8BE}" srcOrd="16" destOrd="0" presId="urn:microsoft.com/office/officeart/2008/layout/AscendingPictureAccentProcess"/>
    <dgm:cxn modelId="{C677B34A-20C4-F74A-BFA5-A4F7B52C979F}" type="presParOf" srcId="{16DFCAFB-1741-3841-9DBA-3614F816D3AE}" destId="{D33E8A3A-4C48-3241-9259-ACF0053FA480}" srcOrd="17" destOrd="0" presId="urn:microsoft.com/office/officeart/2008/layout/AscendingPictureAccentProcess"/>
    <dgm:cxn modelId="{AB77382C-BB8F-BD4D-AA16-710E38345669}" type="presParOf" srcId="{D33E8A3A-4C48-3241-9259-ACF0053FA480}" destId="{C989D6C3-29FD-2045-AAE4-08BEB8714D06}" srcOrd="0" destOrd="0" presId="urn:microsoft.com/office/officeart/2008/layout/AscendingPictureAccentProcess"/>
    <dgm:cxn modelId="{985ACF1A-F098-8044-AD95-F3473E0A17A3}" type="presParOf" srcId="{16DFCAFB-1741-3841-9DBA-3614F816D3AE}" destId="{51B30CAF-E6AB-9140-89D5-024EAD23E920}" srcOrd="18" destOrd="0" presId="urn:microsoft.com/office/officeart/2008/layout/AscendingPictureAccentProcess"/>
    <dgm:cxn modelId="{A7D7ECA7-DE75-1B48-8D07-5B711A7A99D0}" type="presParOf" srcId="{16DFCAFB-1741-3841-9DBA-3614F816D3AE}" destId="{B9CB9F3A-BABA-5948-8C91-611994712A08}" srcOrd="19" destOrd="0" presId="urn:microsoft.com/office/officeart/2008/layout/AscendingPictureAccentProcess"/>
    <dgm:cxn modelId="{02245FE0-E7A3-7D46-A0F6-3E0DAF21F125}" type="presParOf" srcId="{16DFCAFB-1741-3841-9DBA-3614F816D3AE}" destId="{EFC07502-F4D9-9E4F-98C7-740D263EDAFE}" srcOrd="20" destOrd="0" presId="urn:microsoft.com/office/officeart/2008/layout/AscendingPictureAccentProcess"/>
    <dgm:cxn modelId="{C1D8748A-B316-1148-883C-7A5FB6081CF0}" type="presParOf" srcId="{EFC07502-F4D9-9E4F-98C7-740D263EDAFE}" destId="{376B3D60-78D7-0C49-B281-290BF5383F6F}" srcOrd="0" destOrd="0" presId="urn:microsoft.com/office/officeart/2008/layout/AscendingPictureAccentProcess"/>
    <dgm:cxn modelId="{8AC9207A-97C3-A647-9430-9F2DE2498A1F}" type="presParOf" srcId="{16DFCAFB-1741-3841-9DBA-3614F816D3AE}" destId="{92ADFF61-7A65-2248-824F-B3FBD41542B6}" srcOrd="21" destOrd="0" presId="urn:microsoft.com/office/officeart/2008/layout/AscendingPictureAccentProcess"/>
    <dgm:cxn modelId="{A6DD781A-2CC8-B94F-8D2C-712C28E440EB}" type="presParOf" srcId="{16DFCAFB-1741-3841-9DBA-3614F816D3AE}" destId="{21E1FE65-647A-E942-880E-4373F74AB55C}" srcOrd="22" destOrd="0" presId="urn:microsoft.com/office/officeart/2008/layout/AscendingPictureAccentProcess"/>
    <dgm:cxn modelId="{E868EEFA-3B3C-4F47-8CC0-1F8D5C020D69}" type="presParOf" srcId="{16DFCAFB-1741-3841-9DBA-3614F816D3AE}" destId="{7A4954E2-2BE8-B043-95F8-161779FAB657}" srcOrd="23" destOrd="0" presId="urn:microsoft.com/office/officeart/2008/layout/AscendingPictureAccentProcess"/>
    <dgm:cxn modelId="{65608825-033C-A34F-8457-DD659F197D03}" type="presParOf" srcId="{7A4954E2-2BE8-B043-95F8-161779FAB657}" destId="{B3AD02E2-F082-C743-897C-0927C915A9F5}" srcOrd="0" destOrd="0" presId="urn:microsoft.com/office/officeart/2008/layout/AscendingPictureAccentProcess"/>
    <dgm:cxn modelId="{5F87C6AA-8A15-E149-9744-B4945FFBA44B}" type="presParOf" srcId="{16DFCAFB-1741-3841-9DBA-3614F816D3AE}" destId="{8FADB470-F71D-5847-971E-5F2DA37C7501}" srcOrd="24" destOrd="0" presId="urn:microsoft.com/office/officeart/2008/layout/AscendingPictureAccentProcess"/>
    <dgm:cxn modelId="{E80544D5-18D5-2F47-93FB-70B758F14A90}" type="presParOf" srcId="{16DFCAFB-1741-3841-9DBA-3614F816D3AE}" destId="{AE965788-E891-3547-92F2-D100ECBBC7FE}" srcOrd="25" destOrd="0" presId="urn:microsoft.com/office/officeart/2008/layout/AscendingPictureAccentProcess"/>
    <dgm:cxn modelId="{75F115BF-480A-534E-A796-C5C79C62B72E}" type="presParOf" srcId="{16DFCAFB-1741-3841-9DBA-3614F816D3AE}" destId="{2973D2BF-9813-2742-8F92-7656A2262AD8}" srcOrd="26" destOrd="0" presId="urn:microsoft.com/office/officeart/2008/layout/AscendingPictureAccentProcess"/>
    <dgm:cxn modelId="{0FA4D774-BADE-A54D-9615-4BB62BD2C643}" type="presParOf" srcId="{2973D2BF-9813-2742-8F92-7656A2262AD8}" destId="{F5EEAAAD-E72E-944E-8DC5-70D92F1A0654}" srcOrd="0" destOrd="0" presId="urn:microsoft.com/office/officeart/2008/layout/AscendingPictureAccentProcess"/>
    <dgm:cxn modelId="{1D14F448-1408-7546-984D-B71A300CDA69}" type="presParOf" srcId="{16DFCAFB-1741-3841-9DBA-3614F816D3AE}" destId="{1FFF5863-2F2C-D347-B749-426A5675E48E}" srcOrd="27" destOrd="0" presId="urn:microsoft.com/office/officeart/2008/layout/AscendingPictureAccentProcess"/>
    <dgm:cxn modelId="{E67AB808-96DA-2749-BD93-5ABA4C6FA3AB}" type="presParOf" srcId="{16DFCAFB-1741-3841-9DBA-3614F816D3AE}" destId="{FA28D5FF-52E7-F34A-BBBF-C7091543E78D}" srcOrd="28" destOrd="0" presId="urn:microsoft.com/office/officeart/2008/layout/AscendingPictureAccentProcess"/>
    <dgm:cxn modelId="{D58872EF-4132-B64C-8997-821080DF7533}" type="presParOf" srcId="{16DFCAFB-1741-3841-9DBA-3614F816D3AE}" destId="{10B79FBF-9CA0-7A4A-85AA-FCE6B2630A88}" srcOrd="29" destOrd="0" presId="urn:microsoft.com/office/officeart/2008/layout/AscendingPictureAccentProcess"/>
    <dgm:cxn modelId="{5FEA09B5-F069-CA4C-A3DE-D32035B7ACCB}" type="presParOf" srcId="{10B79FBF-9CA0-7A4A-85AA-FCE6B2630A88}" destId="{5165B19E-E57E-AB4F-833A-BF17642309C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FA1046-527F-6442-B9C1-6C152A22BB65}" type="doc">
      <dgm:prSet loTypeId="urn:microsoft.com/office/officeart/2005/8/layout/b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4A7661B-9A66-9242-83B4-6D5899756685}">
      <dgm:prSet phldrT="[Texto]"/>
      <dgm:spPr/>
      <dgm:t>
        <a:bodyPr/>
        <a:lstStyle/>
        <a:p>
          <a:r>
            <a:rPr lang="es-MX" dirty="0"/>
            <a:t>Empleado de gobierno </a:t>
          </a:r>
        </a:p>
      </dgm:t>
    </dgm:pt>
    <dgm:pt modelId="{FABC8C87-0F8F-6B4D-B30E-5B08E82B5E61}" type="parTrans" cxnId="{D8D48530-6CE7-1944-B03C-1D4764C1F19A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D503896C-D72C-6748-B92D-56625048F0D2}" type="sibTrans" cxnId="{D8D48530-6CE7-1944-B03C-1D4764C1F19A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CFC8EBB3-3EE7-FF47-9907-D73D3279B37A}">
      <dgm:prSet phldrT="[Texto]" custT="1"/>
      <dgm:spPr/>
      <dgm:t>
        <a:bodyPr/>
        <a:lstStyle/>
        <a:p>
          <a:r>
            <a:rPr lang="es-MX" sz="2400" b="0" dirty="0" smtClean="0">
              <a:solidFill>
                <a:schemeClr val="accent2">
                  <a:lumMod val="50000"/>
                </a:schemeClr>
              </a:solidFill>
            </a:rPr>
            <a:t>15.5%</a:t>
          </a:r>
          <a:endParaRPr lang="es-MX" sz="2400" b="0" dirty="0">
            <a:solidFill>
              <a:schemeClr val="accent2">
                <a:lumMod val="50000"/>
              </a:schemeClr>
            </a:solidFill>
          </a:endParaRPr>
        </a:p>
      </dgm:t>
    </dgm:pt>
    <dgm:pt modelId="{4592C0B8-B3E4-F24E-91D1-D2E42C0AAB60}" type="parTrans" cxnId="{EEBF9657-6746-724A-9997-C75C9C9D9723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A9604782-9A97-4440-B83A-20BB53531D4E}" type="sibTrans" cxnId="{EEBF9657-6746-724A-9997-C75C9C9D9723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A85FCCC2-3840-CA45-AA43-9FDC5F5FD09B}">
      <dgm:prSet phldrT="[Texto]"/>
      <dgm:spPr/>
      <dgm:t>
        <a:bodyPr/>
        <a:lstStyle/>
        <a:p>
          <a:r>
            <a:rPr lang="es-MX" dirty="0"/>
            <a:t>Independiente</a:t>
          </a:r>
        </a:p>
      </dgm:t>
    </dgm:pt>
    <dgm:pt modelId="{0D766123-52AA-1D4F-B1E0-1E46444724A9}" type="parTrans" cxnId="{71A85F7D-74C9-C74B-B9CA-D42966C4959A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60A6E15-466B-CB47-91B9-5769BC2DFE23}" type="sibTrans" cxnId="{71A85F7D-74C9-C74B-B9CA-D42966C4959A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377EE409-B27E-A242-9912-C63A55A2A457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accent2">
                  <a:lumMod val="50000"/>
                </a:schemeClr>
              </a:solidFill>
            </a:rPr>
            <a:t>41.4%</a:t>
          </a:r>
          <a:endParaRPr lang="es-MX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214611CE-4187-5E4B-9177-D74A5DBAAB0F}" type="parTrans" cxnId="{BCF1832C-C37A-F044-8239-9CEBD76E2FDF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4FAF4878-8D41-674A-ABC8-9A2BA67239B4}" type="sibTrans" cxnId="{BCF1832C-C37A-F044-8239-9CEBD76E2FDF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19222C45-8412-614F-A908-27D9E7D1FEE8}">
      <dgm:prSet phldrT="[Texto]"/>
      <dgm:spPr/>
      <dgm:t>
        <a:bodyPr/>
        <a:lstStyle/>
        <a:p>
          <a:r>
            <a:rPr lang="es-MX" dirty="0"/>
            <a:t>Estudiante </a:t>
          </a:r>
        </a:p>
      </dgm:t>
    </dgm:pt>
    <dgm:pt modelId="{AADF5B36-090A-344D-9D94-ED0983FABD56}" type="parTrans" cxnId="{0A168374-2231-3B4F-9AA7-139A825F303B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C23FBD59-E46E-C94E-813B-7FAFC06A9812}" type="sibTrans" cxnId="{0A168374-2231-3B4F-9AA7-139A825F303B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AB9925F5-525E-2F48-A171-EFF96EA20D15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accent2">
                  <a:lumMod val="50000"/>
                </a:schemeClr>
              </a:solidFill>
            </a:rPr>
            <a:t>5.2%</a:t>
          </a:r>
          <a:endParaRPr lang="es-MX" sz="2400" dirty="0">
            <a:solidFill>
              <a:schemeClr val="accent2">
                <a:lumMod val="50000"/>
              </a:schemeClr>
            </a:solidFill>
          </a:endParaRPr>
        </a:p>
      </dgm:t>
    </dgm:pt>
    <dgm:pt modelId="{D6925ED0-3AEF-F348-B09E-D0ACBE3FD38E}" type="parTrans" cxnId="{FA17C725-E8B6-2C45-ABA3-92D66BC6D32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DE7F4E8C-E729-4846-8C64-8A633C5DA437}" type="sibTrans" cxnId="{FA17C725-E8B6-2C45-ABA3-92D66BC6D32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E733D29E-CC94-E94B-A30B-C8CD2025B5A9}">
      <dgm:prSet phldrT="[Texto]"/>
      <dgm:spPr/>
      <dgm:t>
        <a:bodyPr/>
        <a:lstStyle/>
        <a:p>
          <a:r>
            <a:rPr lang="es-MX" dirty="0"/>
            <a:t>Ama de casa</a:t>
          </a:r>
        </a:p>
      </dgm:t>
    </dgm:pt>
    <dgm:pt modelId="{7A656C4E-C04E-2E40-8E08-922827BF5775}" type="parTrans" cxnId="{3452457F-1E6D-264C-8B3B-AE5276000DC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CB9D32C9-7DC8-2345-93D7-083ADED6B48C}" type="sibTrans" cxnId="{3452457F-1E6D-264C-8B3B-AE5276000DC5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48201F47-B953-DA46-A884-E04365D8C5F9}">
      <dgm:prSet phldrT="[Texto]"/>
      <dgm:spPr/>
      <dgm:t>
        <a:bodyPr/>
        <a:lstStyle/>
        <a:p>
          <a:r>
            <a:rPr lang="es-MX" dirty="0"/>
            <a:t>Jubilado </a:t>
          </a:r>
        </a:p>
      </dgm:t>
    </dgm:pt>
    <dgm:pt modelId="{B82A6B12-5EF7-7E42-BF70-538FCE599AD4}" type="parTrans" cxnId="{ED5F0461-C53C-3140-BF0B-F222889C6BE2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F9879874-FEC1-164A-8423-FAD3B0A48DA1}" type="sibTrans" cxnId="{ED5F0461-C53C-3140-BF0B-F222889C6BE2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E78494FA-3281-2C46-A4F2-B1EACF5E5AF7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accent2">
                  <a:lumMod val="50000"/>
                </a:schemeClr>
              </a:solidFill>
            </a:rPr>
            <a:t>8.6%</a:t>
          </a:r>
          <a:endParaRPr lang="es-MX" sz="2400" dirty="0">
            <a:solidFill>
              <a:schemeClr val="accent2">
                <a:lumMod val="50000"/>
              </a:schemeClr>
            </a:solidFill>
          </a:endParaRPr>
        </a:p>
      </dgm:t>
    </dgm:pt>
    <dgm:pt modelId="{274FC046-C800-5349-9CE2-FB3D560670E8}" type="parTrans" cxnId="{405ABA35-FCF3-A643-9B0C-40EAE4832CD9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BF69062C-1F32-9D47-ACFF-0BD639B8F6A4}" type="sibTrans" cxnId="{405ABA35-FCF3-A643-9B0C-40EAE4832CD9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F334A3C0-B960-0048-B582-78F7C48FFF4F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accent2">
                  <a:lumMod val="50000"/>
                </a:schemeClr>
              </a:solidFill>
            </a:rPr>
            <a:t>3.4%</a:t>
          </a:r>
          <a:endParaRPr lang="es-MX" sz="2400" dirty="0">
            <a:solidFill>
              <a:schemeClr val="accent2">
                <a:lumMod val="50000"/>
              </a:schemeClr>
            </a:solidFill>
          </a:endParaRPr>
        </a:p>
      </dgm:t>
    </dgm:pt>
    <dgm:pt modelId="{23604004-D0CF-F24D-B275-63589A69ADCB}" type="parTrans" cxnId="{9DC4388F-ABD7-5A4A-93BD-4DE28BA4DD48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24AEFDC5-BEC7-8F49-80DA-D7A2299860ED}" type="sibTrans" cxnId="{9DC4388F-ABD7-5A4A-93BD-4DE28BA4DD48}">
      <dgm:prSet/>
      <dgm:spPr/>
      <dgm:t>
        <a:bodyPr/>
        <a:lstStyle/>
        <a:p>
          <a:endParaRPr lang="es-MX">
            <a:solidFill>
              <a:schemeClr val="tx2">
                <a:lumMod val="75000"/>
              </a:schemeClr>
            </a:solidFill>
          </a:endParaRPr>
        </a:p>
      </dgm:t>
    </dgm:pt>
    <dgm:pt modelId="{8B828F8A-16E1-E34B-A203-69AE1F52ECD5}">
      <dgm:prSet phldrT="[Texto]"/>
      <dgm:spPr/>
      <dgm:t>
        <a:bodyPr/>
        <a:lstStyle/>
        <a:p>
          <a:r>
            <a:rPr lang="es-MX" dirty="0"/>
            <a:t>Empleado privado </a:t>
          </a:r>
        </a:p>
      </dgm:t>
    </dgm:pt>
    <dgm:pt modelId="{4CB55784-CEBA-A549-8EF3-3DF8A8DA675E}" type="parTrans" cxnId="{5E3B199F-0C46-5842-92FD-2F54286A6C51}">
      <dgm:prSet/>
      <dgm:spPr/>
      <dgm:t>
        <a:bodyPr/>
        <a:lstStyle/>
        <a:p>
          <a:endParaRPr lang="es-ES"/>
        </a:p>
      </dgm:t>
    </dgm:pt>
    <dgm:pt modelId="{F266F073-8683-1C4E-99D0-C3291F36F5FB}" type="sibTrans" cxnId="{5E3B199F-0C46-5842-92FD-2F54286A6C51}">
      <dgm:prSet/>
      <dgm:spPr/>
      <dgm:t>
        <a:bodyPr/>
        <a:lstStyle/>
        <a:p>
          <a:endParaRPr lang="es-ES"/>
        </a:p>
      </dgm:t>
    </dgm:pt>
    <dgm:pt modelId="{E5B8786D-1117-7040-8067-F1284329C832}">
      <dgm:prSet phldrT="[Texto]" custT="1"/>
      <dgm:spPr/>
      <dgm:t>
        <a:bodyPr/>
        <a:lstStyle/>
        <a:p>
          <a:r>
            <a:rPr lang="es-MX" sz="2400" b="0" dirty="0" smtClean="0">
              <a:solidFill>
                <a:schemeClr val="accent2">
                  <a:lumMod val="50000"/>
                </a:schemeClr>
              </a:solidFill>
            </a:rPr>
            <a:t>25.9%</a:t>
          </a:r>
          <a:endParaRPr lang="es-MX" sz="2400" b="0" dirty="0">
            <a:solidFill>
              <a:schemeClr val="accent2">
                <a:lumMod val="50000"/>
              </a:schemeClr>
            </a:solidFill>
          </a:endParaRPr>
        </a:p>
      </dgm:t>
    </dgm:pt>
    <dgm:pt modelId="{A6CFAC4F-660E-3749-87AE-53D51DB0CFBA}" type="parTrans" cxnId="{D72D31C5-8634-AD4D-A9B1-8CB4E4DB8866}">
      <dgm:prSet/>
      <dgm:spPr/>
      <dgm:t>
        <a:bodyPr/>
        <a:lstStyle/>
        <a:p>
          <a:endParaRPr lang="es-MX"/>
        </a:p>
      </dgm:t>
    </dgm:pt>
    <dgm:pt modelId="{FA965DF7-778E-7E45-968C-3E6DCEC2DE25}" type="sibTrans" cxnId="{D72D31C5-8634-AD4D-A9B1-8CB4E4DB8866}">
      <dgm:prSet/>
      <dgm:spPr/>
      <dgm:t>
        <a:bodyPr/>
        <a:lstStyle/>
        <a:p>
          <a:endParaRPr lang="es-MX"/>
        </a:p>
      </dgm:t>
    </dgm:pt>
    <dgm:pt modelId="{F0193426-069E-D34F-8846-55D3F6A7F14E}" type="pres">
      <dgm:prSet presAssocID="{F4FA1046-527F-6442-B9C1-6C152A22BB6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6FF440C-92E9-B649-ACF5-81E73D50C01D}" type="pres">
      <dgm:prSet presAssocID="{8B828F8A-16E1-E34B-A203-69AE1F52ECD5}" presName="compNode" presStyleCnt="0"/>
      <dgm:spPr/>
    </dgm:pt>
    <dgm:pt modelId="{059E13EB-17E9-D542-A1C3-3B91333B4AC1}" type="pres">
      <dgm:prSet presAssocID="{8B828F8A-16E1-E34B-A203-69AE1F52ECD5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5825A9-3BAB-8F48-8525-07B26D2F6340}" type="pres">
      <dgm:prSet presAssocID="{8B828F8A-16E1-E34B-A203-69AE1F52ECD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C82EBA-D9F3-C742-9E90-A1BA7EB6A153}" type="pres">
      <dgm:prSet presAssocID="{8B828F8A-16E1-E34B-A203-69AE1F52ECD5}" presName="parentRect" presStyleLbl="alignNode1" presStyleIdx="0" presStyleCnt="6"/>
      <dgm:spPr/>
      <dgm:t>
        <a:bodyPr/>
        <a:lstStyle/>
        <a:p>
          <a:endParaRPr lang="es-MX"/>
        </a:p>
      </dgm:t>
    </dgm:pt>
    <dgm:pt modelId="{2991A731-47C4-7846-AC78-58A5AE6166C9}" type="pres">
      <dgm:prSet presAssocID="{8B828F8A-16E1-E34B-A203-69AE1F52ECD5}" presName="adorn" presStyleLbl="fgAccFollowNode1" presStyleIdx="0" presStyleCnt="6"/>
      <dgm:spPr/>
    </dgm:pt>
    <dgm:pt modelId="{4E219E61-A095-5C46-BB2E-4838998B47EE}" type="pres">
      <dgm:prSet presAssocID="{F266F073-8683-1C4E-99D0-C3291F36F5FB}" presName="sibTrans" presStyleLbl="sibTrans2D1" presStyleIdx="0" presStyleCnt="0"/>
      <dgm:spPr/>
      <dgm:t>
        <a:bodyPr/>
        <a:lstStyle/>
        <a:p>
          <a:endParaRPr lang="es-MX"/>
        </a:p>
      </dgm:t>
    </dgm:pt>
    <dgm:pt modelId="{7F1357F3-264D-6946-BB60-39FCB76990E9}" type="pres">
      <dgm:prSet presAssocID="{A85FCCC2-3840-CA45-AA43-9FDC5F5FD09B}" presName="compNode" presStyleCnt="0"/>
      <dgm:spPr/>
    </dgm:pt>
    <dgm:pt modelId="{4AF1DFDA-31EB-D241-9DCE-D0407373A294}" type="pres">
      <dgm:prSet presAssocID="{A85FCCC2-3840-CA45-AA43-9FDC5F5FD09B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C88AD11-840E-D941-A8F1-035BB6B4F01D}" type="pres">
      <dgm:prSet presAssocID="{A85FCCC2-3840-CA45-AA43-9FDC5F5FD0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495D26-1EE5-F040-8386-2C052F2DCE2A}" type="pres">
      <dgm:prSet presAssocID="{A85FCCC2-3840-CA45-AA43-9FDC5F5FD09B}" presName="parentRect" presStyleLbl="alignNode1" presStyleIdx="1" presStyleCnt="6"/>
      <dgm:spPr/>
      <dgm:t>
        <a:bodyPr/>
        <a:lstStyle/>
        <a:p>
          <a:endParaRPr lang="es-MX"/>
        </a:p>
      </dgm:t>
    </dgm:pt>
    <dgm:pt modelId="{62B0AD4B-3F60-A845-A723-6C9422C62412}" type="pres">
      <dgm:prSet presAssocID="{A85FCCC2-3840-CA45-AA43-9FDC5F5FD09B}" presName="adorn" presStyleLbl="fgAccFollowNode1" presStyleIdx="1" presStyleCnt="6"/>
      <dgm:spPr/>
    </dgm:pt>
    <dgm:pt modelId="{3BF57898-A325-6A44-BB78-7D8AE7C172F8}" type="pres">
      <dgm:prSet presAssocID="{360A6E15-466B-CB47-91B9-5769BC2DFE23}" presName="sibTrans" presStyleLbl="sibTrans2D1" presStyleIdx="0" presStyleCnt="0"/>
      <dgm:spPr/>
      <dgm:t>
        <a:bodyPr/>
        <a:lstStyle/>
        <a:p>
          <a:endParaRPr lang="es-MX"/>
        </a:p>
      </dgm:t>
    </dgm:pt>
    <dgm:pt modelId="{AC1F12A7-E44F-844F-BA9A-3DF9DB4DA6E0}" type="pres">
      <dgm:prSet presAssocID="{C4A7661B-9A66-9242-83B4-6D5899756685}" presName="compNode" presStyleCnt="0"/>
      <dgm:spPr/>
    </dgm:pt>
    <dgm:pt modelId="{9362ABFF-9EF6-9E44-A811-658287E66F32}" type="pres">
      <dgm:prSet presAssocID="{C4A7661B-9A66-9242-83B4-6D5899756685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AD7EE4-F277-1E41-90B4-4C2900E1AE31}" type="pres">
      <dgm:prSet presAssocID="{C4A7661B-9A66-9242-83B4-6D589975668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5961E2-7BD7-B747-8923-ACF28DC552E1}" type="pres">
      <dgm:prSet presAssocID="{C4A7661B-9A66-9242-83B4-6D5899756685}" presName="parentRect" presStyleLbl="alignNode1" presStyleIdx="2" presStyleCnt="6"/>
      <dgm:spPr/>
      <dgm:t>
        <a:bodyPr/>
        <a:lstStyle/>
        <a:p>
          <a:endParaRPr lang="es-MX"/>
        </a:p>
      </dgm:t>
    </dgm:pt>
    <dgm:pt modelId="{3EA5CCF7-9D78-9A4D-9F03-D5CC28BB1034}" type="pres">
      <dgm:prSet presAssocID="{C4A7661B-9A66-9242-83B4-6D5899756685}" presName="adorn" presStyleLbl="fgAccFollowNode1" presStyleIdx="2" presStyleCnt="6"/>
      <dgm:spPr/>
    </dgm:pt>
    <dgm:pt modelId="{1F5CB08A-3670-5B4D-A96E-B0131844A606}" type="pres">
      <dgm:prSet presAssocID="{D503896C-D72C-6748-B92D-56625048F0D2}" presName="sibTrans" presStyleLbl="sibTrans2D1" presStyleIdx="0" presStyleCnt="0"/>
      <dgm:spPr/>
      <dgm:t>
        <a:bodyPr/>
        <a:lstStyle/>
        <a:p>
          <a:endParaRPr lang="es-MX"/>
        </a:p>
      </dgm:t>
    </dgm:pt>
    <dgm:pt modelId="{0608E6E7-2485-E044-813D-BD403004068D}" type="pres">
      <dgm:prSet presAssocID="{E733D29E-CC94-E94B-A30B-C8CD2025B5A9}" presName="compNode" presStyleCnt="0"/>
      <dgm:spPr/>
    </dgm:pt>
    <dgm:pt modelId="{16CBC9DD-D6F7-9045-B541-D1226F8AC5B5}" type="pres">
      <dgm:prSet presAssocID="{E733D29E-CC94-E94B-A30B-C8CD2025B5A9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5F2886-37B5-6F46-883B-B3E6C9A5DDC3}" type="pres">
      <dgm:prSet presAssocID="{E733D29E-CC94-E94B-A30B-C8CD2025B5A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C49D1E-BD9E-984F-8FCF-026856E66F91}" type="pres">
      <dgm:prSet presAssocID="{E733D29E-CC94-E94B-A30B-C8CD2025B5A9}" presName="parentRect" presStyleLbl="alignNode1" presStyleIdx="3" presStyleCnt="6"/>
      <dgm:spPr/>
      <dgm:t>
        <a:bodyPr/>
        <a:lstStyle/>
        <a:p>
          <a:endParaRPr lang="es-MX"/>
        </a:p>
      </dgm:t>
    </dgm:pt>
    <dgm:pt modelId="{7C184B88-15B6-EB46-9C7F-CBA48EC9C8F8}" type="pres">
      <dgm:prSet presAssocID="{E733D29E-CC94-E94B-A30B-C8CD2025B5A9}" presName="adorn" presStyleLbl="fgAccFollowNode1" presStyleIdx="3" presStyleCnt="6"/>
      <dgm:spPr/>
    </dgm:pt>
    <dgm:pt modelId="{5F3A76AC-E708-3A4B-B14E-C394A898736C}" type="pres">
      <dgm:prSet presAssocID="{CB9D32C9-7DC8-2345-93D7-083ADED6B48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580D9CEF-AA72-684E-BF24-B347D47ED41A}" type="pres">
      <dgm:prSet presAssocID="{19222C45-8412-614F-A908-27D9E7D1FEE8}" presName="compNode" presStyleCnt="0"/>
      <dgm:spPr/>
    </dgm:pt>
    <dgm:pt modelId="{BF295CBE-AE65-724A-B918-24B434DD6367}" type="pres">
      <dgm:prSet presAssocID="{19222C45-8412-614F-A908-27D9E7D1FEE8}" presName="childRec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DF75FEA-A4BA-2D42-B3E9-0363C98B5686}" type="pres">
      <dgm:prSet presAssocID="{19222C45-8412-614F-A908-27D9E7D1FEE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AE5319-21F2-5A46-B0D4-866EF3F35558}" type="pres">
      <dgm:prSet presAssocID="{19222C45-8412-614F-A908-27D9E7D1FEE8}" presName="parentRect" presStyleLbl="alignNode1" presStyleIdx="4" presStyleCnt="6"/>
      <dgm:spPr/>
      <dgm:t>
        <a:bodyPr/>
        <a:lstStyle/>
        <a:p>
          <a:endParaRPr lang="es-MX"/>
        </a:p>
      </dgm:t>
    </dgm:pt>
    <dgm:pt modelId="{B08D9815-EA69-204C-82EC-383FC18DF2CF}" type="pres">
      <dgm:prSet presAssocID="{19222C45-8412-614F-A908-27D9E7D1FEE8}" presName="adorn" presStyleLbl="fgAccFollowNode1" presStyleIdx="4" presStyleCnt="6"/>
      <dgm:spPr/>
    </dgm:pt>
    <dgm:pt modelId="{5B57B6A9-AEEC-AF4E-AC9D-0B6C20929C77}" type="pres">
      <dgm:prSet presAssocID="{C23FBD59-E46E-C94E-813B-7FAFC06A9812}" presName="sibTrans" presStyleLbl="sibTrans2D1" presStyleIdx="0" presStyleCnt="0"/>
      <dgm:spPr/>
      <dgm:t>
        <a:bodyPr/>
        <a:lstStyle/>
        <a:p>
          <a:endParaRPr lang="es-MX"/>
        </a:p>
      </dgm:t>
    </dgm:pt>
    <dgm:pt modelId="{E35C8D4D-E086-F248-A614-AA12AA314E2D}" type="pres">
      <dgm:prSet presAssocID="{48201F47-B953-DA46-A884-E04365D8C5F9}" presName="compNode" presStyleCnt="0"/>
      <dgm:spPr/>
    </dgm:pt>
    <dgm:pt modelId="{0158EDD3-309B-874D-8629-66E8017D3B0C}" type="pres">
      <dgm:prSet presAssocID="{48201F47-B953-DA46-A884-E04365D8C5F9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B2B941-83E5-C64F-961E-8D9691AF570B}" type="pres">
      <dgm:prSet presAssocID="{48201F47-B953-DA46-A884-E04365D8C5F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1C49FC6-0D48-AE45-998A-29F17564DDF9}" type="pres">
      <dgm:prSet presAssocID="{48201F47-B953-DA46-A884-E04365D8C5F9}" presName="parentRect" presStyleLbl="alignNode1" presStyleIdx="5" presStyleCnt="6"/>
      <dgm:spPr/>
      <dgm:t>
        <a:bodyPr/>
        <a:lstStyle/>
        <a:p>
          <a:endParaRPr lang="es-MX"/>
        </a:p>
      </dgm:t>
    </dgm:pt>
    <dgm:pt modelId="{F58E9214-C491-4D45-9FFF-66D81614A2AD}" type="pres">
      <dgm:prSet presAssocID="{48201F47-B953-DA46-A884-E04365D8C5F9}" presName="adorn" presStyleLbl="fgAccFollowNode1" presStyleIdx="5" presStyleCnt="6"/>
      <dgm:spPr/>
    </dgm:pt>
  </dgm:ptLst>
  <dgm:cxnLst>
    <dgm:cxn modelId="{9D2B83E3-1EE5-054B-9147-6E11D84754AD}" type="presOf" srcId="{A85FCCC2-3840-CA45-AA43-9FDC5F5FD09B}" destId="{9C88AD11-840E-D941-A8F1-035BB6B4F01D}" srcOrd="0" destOrd="0" presId="urn:microsoft.com/office/officeart/2005/8/layout/bList2"/>
    <dgm:cxn modelId="{E7BC67EF-0174-7147-B4AD-C7DD5428608D}" type="presOf" srcId="{19222C45-8412-614F-A908-27D9E7D1FEE8}" destId="{7DF75FEA-A4BA-2D42-B3E9-0363C98B5686}" srcOrd="0" destOrd="0" presId="urn:microsoft.com/office/officeart/2005/8/layout/bList2"/>
    <dgm:cxn modelId="{FF625D75-7223-FE46-A473-4BB56AFB8D23}" type="presOf" srcId="{CFC8EBB3-3EE7-FF47-9907-D73D3279B37A}" destId="{9362ABFF-9EF6-9E44-A811-658287E66F32}" srcOrd="0" destOrd="0" presId="urn:microsoft.com/office/officeart/2005/8/layout/bList2"/>
    <dgm:cxn modelId="{33B82AEE-2736-B941-AFCE-A9EBA2E4B7F3}" type="presOf" srcId="{D503896C-D72C-6748-B92D-56625048F0D2}" destId="{1F5CB08A-3670-5B4D-A96E-B0131844A606}" srcOrd="0" destOrd="0" presId="urn:microsoft.com/office/officeart/2005/8/layout/bList2"/>
    <dgm:cxn modelId="{B300B6DC-1E47-BF43-9F47-59D2AD33AA23}" type="presOf" srcId="{C4A7661B-9A66-9242-83B4-6D5899756685}" destId="{50AD7EE4-F277-1E41-90B4-4C2900E1AE31}" srcOrd="0" destOrd="0" presId="urn:microsoft.com/office/officeart/2005/8/layout/bList2"/>
    <dgm:cxn modelId="{ED5F0461-C53C-3140-BF0B-F222889C6BE2}" srcId="{F4FA1046-527F-6442-B9C1-6C152A22BB65}" destId="{48201F47-B953-DA46-A884-E04365D8C5F9}" srcOrd="5" destOrd="0" parTransId="{B82A6B12-5EF7-7E42-BF70-538FCE599AD4}" sibTransId="{F9879874-FEC1-164A-8423-FAD3B0A48DA1}"/>
    <dgm:cxn modelId="{43BFE7DE-A418-D04E-8495-A33C7E2808DB}" type="presOf" srcId="{C23FBD59-E46E-C94E-813B-7FAFC06A9812}" destId="{5B57B6A9-AEEC-AF4E-AC9D-0B6C20929C77}" srcOrd="0" destOrd="0" presId="urn:microsoft.com/office/officeart/2005/8/layout/bList2"/>
    <dgm:cxn modelId="{9C055654-00BC-234D-A55B-19905A671CEA}" type="presOf" srcId="{F334A3C0-B960-0048-B582-78F7C48FFF4F}" destId="{0158EDD3-309B-874D-8629-66E8017D3B0C}" srcOrd="0" destOrd="0" presId="urn:microsoft.com/office/officeart/2005/8/layout/bList2"/>
    <dgm:cxn modelId="{9DC4388F-ABD7-5A4A-93BD-4DE28BA4DD48}" srcId="{48201F47-B953-DA46-A884-E04365D8C5F9}" destId="{F334A3C0-B960-0048-B582-78F7C48FFF4F}" srcOrd="0" destOrd="0" parTransId="{23604004-D0CF-F24D-B275-63589A69ADCB}" sibTransId="{24AEFDC5-BEC7-8F49-80DA-D7A2299860ED}"/>
    <dgm:cxn modelId="{466D85EA-6937-104D-BE88-0CDBB8CA38DC}" type="presOf" srcId="{F266F073-8683-1C4E-99D0-C3291F36F5FB}" destId="{4E219E61-A095-5C46-BB2E-4838998B47EE}" srcOrd="0" destOrd="0" presId="urn:microsoft.com/office/officeart/2005/8/layout/bList2"/>
    <dgm:cxn modelId="{03EF77DC-5F4E-7645-9CAF-DA6F7DEE34CA}" type="presOf" srcId="{E78494FA-3281-2C46-A4F2-B1EACF5E5AF7}" destId="{16CBC9DD-D6F7-9045-B541-D1226F8AC5B5}" srcOrd="0" destOrd="0" presId="urn:microsoft.com/office/officeart/2005/8/layout/bList2"/>
    <dgm:cxn modelId="{FFA1AE51-13B8-754C-9A85-83EA58EB2BD8}" type="presOf" srcId="{C4A7661B-9A66-9242-83B4-6D5899756685}" destId="{8E5961E2-7BD7-B747-8923-ACF28DC552E1}" srcOrd="1" destOrd="0" presId="urn:microsoft.com/office/officeart/2005/8/layout/bList2"/>
    <dgm:cxn modelId="{BCF1832C-C37A-F044-8239-9CEBD76E2FDF}" srcId="{A85FCCC2-3840-CA45-AA43-9FDC5F5FD09B}" destId="{377EE409-B27E-A242-9912-C63A55A2A457}" srcOrd="0" destOrd="0" parTransId="{214611CE-4187-5E4B-9177-D74A5DBAAB0F}" sibTransId="{4FAF4878-8D41-674A-ABC8-9A2BA67239B4}"/>
    <dgm:cxn modelId="{BA198242-88AE-4349-BB97-C875F14D6DAC}" type="presOf" srcId="{E733D29E-CC94-E94B-A30B-C8CD2025B5A9}" destId="{E1C49D1E-BD9E-984F-8FCF-026856E66F91}" srcOrd="1" destOrd="0" presId="urn:microsoft.com/office/officeart/2005/8/layout/bList2"/>
    <dgm:cxn modelId="{0A168374-2231-3B4F-9AA7-139A825F303B}" srcId="{F4FA1046-527F-6442-B9C1-6C152A22BB65}" destId="{19222C45-8412-614F-A908-27D9E7D1FEE8}" srcOrd="4" destOrd="0" parTransId="{AADF5B36-090A-344D-9D94-ED0983FABD56}" sibTransId="{C23FBD59-E46E-C94E-813B-7FAFC06A9812}"/>
    <dgm:cxn modelId="{51727ABA-5509-AB49-93C1-4A26C5985E11}" type="presOf" srcId="{48201F47-B953-DA46-A884-E04365D8C5F9}" destId="{D1C49FC6-0D48-AE45-998A-29F17564DDF9}" srcOrd="1" destOrd="0" presId="urn:microsoft.com/office/officeart/2005/8/layout/bList2"/>
    <dgm:cxn modelId="{D72D31C5-8634-AD4D-A9B1-8CB4E4DB8866}" srcId="{8B828F8A-16E1-E34B-A203-69AE1F52ECD5}" destId="{E5B8786D-1117-7040-8067-F1284329C832}" srcOrd="0" destOrd="0" parTransId="{A6CFAC4F-660E-3749-87AE-53D51DB0CFBA}" sibTransId="{FA965DF7-778E-7E45-968C-3E6DCEC2DE25}"/>
    <dgm:cxn modelId="{EEBF9657-6746-724A-9997-C75C9C9D9723}" srcId="{C4A7661B-9A66-9242-83B4-6D5899756685}" destId="{CFC8EBB3-3EE7-FF47-9907-D73D3279B37A}" srcOrd="0" destOrd="0" parTransId="{4592C0B8-B3E4-F24E-91D1-D2E42C0AAB60}" sibTransId="{A9604782-9A97-4440-B83A-20BB53531D4E}"/>
    <dgm:cxn modelId="{FA17C725-E8B6-2C45-ABA3-92D66BC6D325}" srcId="{19222C45-8412-614F-A908-27D9E7D1FEE8}" destId="{AB9925F5-525E-2F48-A171-EFF96EA20D15}" srcOrd="0" destOrd="0" parTransId="{D6925ED0-3AEF-F348-B09E-D0ACBE3FD38E}" sibTransId="{DE7F4E8C-E729-4846-8C64-8A633C5DA437}"/>
    <dgm:cxn modelId="{A69070F1-6EB2-BE4C-9713-4713881DF62F}" type="presOf" srcId="{377EE409-B27E-A242-9912-C63A55A2A457}" destId="{4AF1DFDA-31EB-D241-9DCE-D0407373A294}" srcOrd="0" destOrd="0" presId="urn:microsoft.com/office/officeart/2005/8/layout/bList2"/>
    <dgm:cxn modelId="{3452457F-1E6D-264C-8B3B-AE5276000DC5}" srcId="{F4FA1046-527F-6442-B9C1-6C152A22BB65}" destId="{E733D29E-CC94-E94B-A30B-C8CD2025B5A9}" srcOrd="3" destOrd="0" parTransId="{7A656C4E-C04E-2E40-8E08-922827BF5775}" sibTransId="{CB9D32C9-7DC8-2345-93D7-083ADED6B48C}"/>
    <dgm:cxn modelId="{759807BE-16E6-244F-8E42-540A36E1483D}" type="presOf" srcId="{AB9925F5-525E-2F48-A171-EFF96EA20D15}" destId="{BF295CBE-AE65-724A-B918-24B434DD6367}" srcOrd="0" destOrd="0" presId="urn:microsoft.com/office/officeart/2005/8/layout/bList2"/>
    <dgm:cxn modelId="{D8D48530-6CE7-1944-B03C-1D4764C1F19A}" srcId="{F4FA1046-527F-6442-B9C1-6C152A22BB65}" destId="{C4A7661B-9A66-9242-83B4-6D5899756685}" srcOrd="2" destOrd="0" parTransId="{FABC8C87-0F8F-6B4D-B30E-5B08E82B5E61}" sibTransId="{D503896C-D72C-6748-B92D-56625048F0D2}"/>
    <dgm:cxn modelId="{74A1A69B-7E7B-9E4E-AE61-0870DCFCF0F7}" type="presOf" srcId="{E5B8786D-1117-7040-8067-F1284329C832}" destId="{059E13EB-17E9-D542-A1C3-3B91333B4AC1}" srcOrd="0" destOrd="0" presId="urn:microsoft.com/office/officeart/2005/8/layout/bList2"/>
    <dgm:cxn modelId="{405ABA35-FCF3-A643-9B0C-40EAE4832CD9}" srcId="{E733D29E-CC94-E94B-A30B-C8CD2025B5A9}" destId="{E78494FA-3281-2C46-A4F2-B1EACF5E5AF7}" srcOrd="0" destOrd="0" parTransId="{274FC046-C800-5349-9CE2-FB3D560670E8}" sibTransId="{BF69062C-1F32-9D47-ACFF-0BD639B8F6A4}"/>
    <dgm:cxn modelId="{71A85F7D-74C9-C74B-B9CA-D42966C4959A}" srcId="{F4FA1046-527F-6442-B9C1-6C152A22BB65}" destId="{A85FCCC2-3840-CA45-AA43-9FDC5F5FD09B}" srcOrd="1" destOrd="0" parTransId="{0D766123-52AA-1D4F-B1E0-1E46444724A9}" sibTransId="{360A6E15-466B-CB47-91B9-5769BC2DFE23}"/>
    <dgm:cxn modelId="{5E3B199F-0C46-5842-92FD-2F54286A6C51}" srcId="{F4FA1046-527F-6442-B9C1-6C152A22BB65}" destId="{8B828F8A-16E1-E34B-A203-69AE1F52ECD5}" srcOrd="0" destOrd="0" parTransId="{4CB55784-CEBA-A549-8EF3-3DF8A8DA675E}" sibTransId="{F266F073-8683-1C4E-99D0-C3291F36F5FB}"/>
    <dgm:cxn modelId="{F0D7D0C5-9ABF-BC43-96E3-5A357BEB3E1A}" type="presOf" srcId="{48201F47-B953-DA46-A884-E04365D8C5F9}" destId="{3FB2B941-83E5-C64F-961E-8D9691AF570B}" srcOrd="0" destOrd="0" presId="urn:microsoft.com/office/officeart/2005/8/layout/bList2"/>
    <dgm:cxn modelId="{5C172EB7-E344-DC45-A428-123E797392E6}" type="presOf" srcId="{F4FA1046-527F-6442-B9C1-6C152A22BB65}" destId="{F0193426-069E-D34F-8846-55D3F6A7F14E}" srcOrd="0" destOrd="0" presId="urn:microsoft.com/office/officeart/2005/8/layout/bList2"/>
    <dgm:cxn modelId="{721BF258-7002-7147-A21F-9C14AB212B77}" type="presOf" srcId="{A85FCCC2-3840-CA45-AA43-9FDC5F5FD09B}" destId="{F1495D26-1EE5-F040-8386-2C052F2DCE2A}" srcOrd="1" destOrd="0" presId="urn:microsoft.com/office/officeart/2005/8/layout/bList2"/>
    <dgm:cxn modelId="{314BB940-8151-C447-893D-E75D91A76F5D}" type="presOf" srcId="{E733D29E-CC94-E94B-A30B-C8CD2025B5A9}" destId="{A35F2886-37B5-6F46-883B-B3E6C9A5DDC3}" srcOrd="0" destOrd="0" presId="urn:microsoft.com/office/officeart/2005/8/layout/bList2"/>
    <dgm:cxn modelId="{8419DDB1-6F88-8445-A830-560982C671F9}" type="presOf" srcId="{19222C45-8412-614F-A908-27D9E7D1FEE8}" destId="{18AE5319-21F2-5A46-B0D4-866EF3F35558}" srcOrd="1" destOrd="0" presId="urn:microsoft.com/office/officeart/2005/8/layout/bList2"/>
    <dgm:cxn modelId="{81951367-3383-D142-8C80-F709ECCC4EA9}" type="presOf" srcId="{8B828F8A-16E1-E34B-A203-69AE1F52ECD5}" destId="{FFC82EBA-D9F3-C742-9E90-A1BA7EB6A153}" srcOrd="1" destOrd="0" presId="urn:microsoft.com/office/officeart/2005/8/layout/bList2"/>
    <dgm:cxn modelId="{A41DE962-C64D-5048-B9A3-3B34518317D7}" type="presOf" srcId="{360A6E15-466B-CB47-91B9-5769BC2DFE23}" destId="{3BF57898-A325-6A44-BB78-7D8AE7C172F8}" srcOrd="0" destOrd="0" presId="urn:microsoft.com/office/officeart/2005/8/layout/bList2"/>
    <dgm:cxn modelId="{563FEAE1-9D0D-E048-9826-AEA3420DEFD1}" type="presOf" srcId="{8B828F8A-16E1-E34B-A203-69AE1F52ECD5}" destId="{D55825A9-3BAB-8F48-8525-07B26D2F6340}" srcOrd="0" destOrd="0" presId="urn:microsoft.com/office/officeart/2005/8/layout/bList2"/>
    <dgm:cxn modelId="{EAD3CE8C-0533-4C45-AEFB-107093CFF722}" type="presOf" srcId="{CB9D32C9-7DC8-2345-93D7-083ADED6B48C}" destId="{5F3A76AC-E708-3A4B-B14E-C394A898736C}" srcOrd="0" destOrd="0" presId="urn:microsoft.com/office/officeart/2005/8/layout/bList2"/>
    <dgm:cxn modelId="{E8558C0D-9EDD-464B-9148-585E1A0AE233}" type="presParOf" srcId="{F0193426-069E-D34F-8846-55D3F6A7F14E}" destId="{06FF440C-92E9-B649-ACF5-81E73D50C01D}" srcOrd="0" destOrd="0" presId="urn:microsoft.com/office/officeart/2005/8/layout/bList2"/>
    <dgm:cxn modelId="{1C21C191-ED7A-F148-B8BD-3727E7E364B1}" type="presParOf" srcId="{06FF440C-92E9-B649-ACF5-81E73D50C01D}" destId="{059E13EB-17E9-D542-A1C3-3B91333B4AC1}" srcOrd="0" destOrd="0" presId="urn:microsoft.com/office/officeart/2005/8/layout/bList2"/>
    <dgm:cxn modelId="{F3CD6365-DE01-3A44-BCC1-2547A0DD18A2}" type="presParOf" srcId="{06FF440C-92E9-B649-ACF5-81E73D50C01D}" destId="{D55825A9-3BAB-8F48-8525-07B26D2F6340}" srcOrd="1" destOrd="0" presId="urn:microsoft.com/office/officeart/2005/8/layout/bList2"/>
    <dgm:cxn modelId="{EB82E4BC-0EB3-A94E-AE19-35751A8A6340}" type="presParOf" srcId="{06FF440C-92E9-B649-ACF5-81E73D50C01D}" destId="{FFC82EBA-D9F3-C742-9E90-A1BA7EB6A153}" srcOrd="2" destOrd="0" presId="urn:microsoft.com/office/officeart/2005/8/layout/bList2"/>
    <dgm:cxn modelId="{BC774FAA-DFEA-784F-9F79-8659E4CD69F1}" type="presParOf" srcId="{06FF440C-92E9-B649-ACF5-81E73D50C01D}" destId="{2991A731-47C4-7846-AC78-58A5AE6166C9}" srcOrd="3" destOrd="0" presId="urn:microsoft.com/office/officeart/2005/8/layout/bList2"/>
    <dgm:cxn modelId="{DBC43955-BDFE-214E-944B-00926D7E387E}" type="presParOf" srcId="{F0193426-069E-D34F-8846-55D3F6A7F14E}" destId="{4E219E61-A095-5C46-BB2E-4838998B47EE}" srcOrd="1" destOrd="0" presId="urn:microsoft.com/office/officeart/2005/8/layout/bList2"/>
    <dgm:cxn modelId="{BF6A0420-8976-2240-9F1C-FE9ED76E764F}" type="presParOf" srcId="{F0193426-069E-D34F-8846-55D3F6A7F14E}" destId="{7F1357F3-264D-6946-BB60-39FCB76990E9}" srcOrd="2" destOrd="0" presId="urn:microsoft.com/office/officeart/2005/8/layout/bList2"/>
    <dgm:cxn modelId="{F14F8A37-76CC-6E4A-8B4F-AF5A5953D1DE}" type="presParOf" srcId="{7F1357F3-264D-6946-BB60-39FCB76990E9}" destId="{4AF1DFDA-31EB-D241-9DCE-D0407373A294}" srcOrd="0" destOrd="0" presId="urn:microsoft.com/office/officeart/2005/8/layout/bList2"/>
    <dgm:cxn modelId="{33F4D588-DA80-384C-8321-FB0F58E9340F}" type="presParOf" srcId="{7F1357F3-264D-6946-BB60-39FCB76990E9}" destId="{9C88AD11-840E-D941-A8F1-035BB6B4F01D}" srcOrd="1" destOrd="0" presId="urn:microsoft.com/office/officeart/2005/8/layout/bList2"/>
    <dgm:cxn modelId="{46152F77-A2C9-5740-AB0C-87E7542A5F69}" type="presParOf" srcId="{7F1357F3-264D-6946-BB60-39FCB76990E9}" destId="{F1495D26-1EE5-F040-8386-2C052F2DCE2A}" srcOrd="2" destOrd="0" presId="urn:microsoft.com/office/officeart/2005/8/layout/bList2"/>
    <dgm:cxn modelId="{22D005BE-F4AE-344C-9266-7CFDF43DF044}" type="presParOf" srcId="{7F1357F3-264D-6946-BB60-39FCB76990E9}" destId="{62B0AD4B-3F60-A845-A723-6C9422C62412}" srcOrd="3" destOrd="0" presId="urn:microsoft.com/office/officeart/2005/8/layout/bList2"/>
    <dgm:cxn modelId="{7EECCCC6-A1DC-5D46-A275-B4C4718C57A0}" type="presParOf" srcId="{F0193426-069E-D34F-8846-55D3F6A7F14E}" destId="{3BF57898-A325-6A44-BB78-7D8AE7C172F8}" srcOrd="3" destOrd="0" presId="urn:microsoft.com/office/officeart/2005/8/layout/bList2"/>
    <dgm:cxn modelId="{123F2839-9CC1-F346-86CD-D4D54CBBFCB8}" type="presParOf" srcId="{F0193426-069E-D34F-8846-55D3F6A7F14E}" destId="{AC1F12A7-E44F-844F-BA9A-3DF9DB4DA6E0}" srcOrd="4" destOrd="0" presId="urn:microsoft.com/office/officeart/2005/8/layout/bList2"/>
    <dgm:cxn modelId="{5E3950BC-CA2F-EC40-B4D8-AE7FF2C15C86}" type="presParOf" srcId="{AC1F12A7-E44F-844F-BA9A-3DF9DB4DA6E0}" destId="{9362ABFF-9EF6-9E44-A811-658287E66F32}" srcOrd="0" destOrd="0" presId="urn:microsoft.com/office/officeart/2005/8/layout/bList2"/>
    <dgm:cxn modelId="{09B1C8F0-2DA3-B04F-A394-7793B95EBA4F}" type="presParOf" srcId="{AC1F12A7-E44F-844F-BA9A-3DF9DB4DA6E0}" destId="{50AD7EE4-F277-1E41-90B4-4C2900E1AE31}" srcOrd="1" destOrd="0" presId="urn:microsoft.com/office/officeart/2005/8/layout/bList2"/>
    <dgm:cxn modelId="{4C9274B0-A597-2542-A895-CB4539F1C513}" type="presParOf" srcId="{AC1F12A7-E44F-844F-BA9A-3DF9DB4DA6E0}" destId="{8E5961E2-7BD7-B747-8923-ACF28DC552E1}" srcOrd="2" destOrd="0" presId="urn:microsoft.com/office/officeart/2005/8/layout/bList2"/>
    <dgm:cxn modelId="{B7D82618-0CAF-DE45-A5B4-A3342588F8B9}" type="presParOf" srcId="{AC1F12A7-E44F-844F-BA9A-3DF9DB4DA6E0}" destId="{3EA5CCF7-9D78-9A4D-9F03-D5CC28BB1034}" srcOrd="3" destOrd="0" presId="urn:microsoft.com/office/officeart/2005/8/layout/bList2"/>
    <dgm:cxn modelId="{03045B71-5FC4-2840-B6E2-7BBE82D0BB69}" type="presParOf" srcId="{F0193426-069E-D34F-8846-55D3F6A7F14E}" destId="{1F5CB08A-3670-5B4D-A96E-B0131844A606}" srcOrd="5" destOrd="0" presId="urn:microsoft.com/office/officeart/2005/8/layout/bList2"/>
    <dgm:cxn modelId="{0BE62FA3-3557-6442-97E0-9B54F1F8EC55}" type="presParOf" srcId="{F0193426-069E-D34F-8846-55D3F6A7F14E}" destId="{0608E6E7-2485-E044-813D-BD403004068D}" srcOrd="6" destOrd="0" presId="urn:microsoft.com/office/officeart/2005/8/layout/bList2"/>
    <dgm:cxn modelId="{A3AA704A-6476-0A4A-9771-45B1B9E78ED0}" type="presParOf" srcId="{0608E6E7-2485-E044-813D-BD403004068D}" destId="{16CBC9DD-D6F7-9045-B541-D1226F8AC5B5}" srcOrd="0" destOrd="0" presId="urn:microsoft.com/office/officeart/2005/8/layout/bList2"/>
    <dgm:cxn modelId="{3478F389-13E2-B545-8445-BCDE236FADCA}" type="presParOf" srcId="{0608E6E7-2485-E044-813D-BD403004068D}" destId="{A35F2886-37B5-6F46-883B-B3E6C9A5DDC3}" srcOrd="1" destOrd="0" presId="urn:microsoft.com/office/officeart/2005/8/layout/bList2"/>
    <dgm:cxn modelId="{5969DAC2-4C86-2743-AAB8-071085AD3C6A}" type="presParOf" srcId="{0608E6E7-2485-E044-813D-BD403004068D}" destId="{E1C49D1E-BD9E-984F-8FCF-026856E66F91}" srcOrd="2" destOrd="0" presId="urn:microsoft.com/office/officeart/2005/8/layout/bList2"/>
    <dgm:cxn modelId="{43E8EEA7-E896-7547-AFCE-90223B4A590D}" type="presParOf" srcId="{0608E6E7-2485-E044-813D-BD403004068D}" destId="{7C184B88-15B6-EB46-9C7F-CBA48EC9C8F8}" srcOrd="3" destOrd="0" presId="urn:microsoft.com/office/officeart/2005/8/layout/bList2"/>
    <dgm:cxn modelId="{E5FEFD66-DF90-334C-BBF2-1E2D9DE216F0}" type="presParOf" srcId="{F0193426-069E-D34F-8846-55D3F6A7F14E}" destId="{5F3A76AC-E708-3A4B-B14E-C394A898736C}" srcOrd="7" destOrd="0" presId="urn:microsoft.com/office/officeart/2005/8/layout/bList2"/>
    <dgm:cxn modelId="{B7C43792-9478-A343-8D42-6B56BDCF0205}" type="presParOf" srcId="{F0193426-069E-D34F-8846-55D3F6A7F14E}" destId="{580D9CEF-AA72-684E-BF24-B347D47ED41A}" srcOrd="8" destOrd="0" presId="urn:microsoft.com/office/officeart/2005/8/layout/bList2"/>
    <dgm:cxn modelId="{566993EF-C61F-1D46-BA8A-D0D11D67511D}" type="presParOf" srcId="{580D9CEF-AA72-684E-BF24-B347D47ED41A}" destId="{BF295CBE-AE65-724A-B918-24B434DD6367}" srcOrd="0" destOrd="0" presId="urn:microsoft.com/office/officeart/2005/8/layout/bList2"/>
    <dgm:cxn modelId="{0578D00C-839A-5640-BE80-9A71FE9833D2}" type="presParOf" srcId="{580D9CEF-AA72-684E-BF24-B347D47ED41A}" destId="{7DF75FEA-A4BA-2D42-B3E9-0363C98B5686}" srcOrd="1" destOrd="0" presId="urn:microsoft.com/office/officeart/2005/8/layout/bList2"/>
    <dgm:cxn modelId="{DE1566A3-F5FC-6747-B8DC-11CAB521D435}" type="presParOf" srcId="{580D9CEF-AA72-684E-BF24-B347D47ED41A}" destId="{18AE5319-21F2-5A46-B0D4-866EF3F35558}" srcOrd="2" destOrd="0" presId="urn:microsoft.com/office/officeart/2005/8/layout/bList2"/>
    <dgm:cxn modelId="{9560F280-E6F5-A044-8FEB-38CF47AD4C14}" type="presParOf" srcId="{580D9CEF-AA72-684E-BF24-B347D47ED41A}" destId="{B08D9815-EA69-204C-82EC-383FC18DF2CF}" srcOrd="3" destOrd="0" presId="urn:microsoft.com/office/officeart/2005/8/layout/bList2"/>
    <dgm:cxn modelId="{4F7708CB-09BE-864A-BD2B-804CFD8A1BC1}" type="presParOf" srcId="{F0193426-069E-D34F-8846-55D3F6A7F14E}" destId="{5B57B6A9-AEEC-AF4E-AC9D-0B6C20929C77}" srcOrd="9" destOrd="0" presId="urn:microsoft.com/office/officeart/2005/8/layout/bList2"/>
    <dgm:cxn modelId="{AF7E85FF-549F-9C45-BEC3-15EFE3E56B3B}" type="presParOf" srcId="{F0193426-069E-D34F-8846-55D3F6A7F14E}" destId="{E35C8D4D-E086-F248-A614-AA12AA314E2D}" srcOrd="10" destOrd="0" presId="urn:microsoft.com/office/officeart/2005/8/layout/bList2"/>
    <dgm:cxn modelId="{D1CA51FF-A844-DC46-AB81-2115451E76F8}" type="presParOf" srcId="{E35C8D4D-E086-F248-A614-AA12AA314E2D}" destId="{0158EDD3-309B-874D-8629-66E8017D3B0C}" srcOrd="0" destOrd="0" presId="urn:microsoft.com/office/officeart/2005/8/layout/bList2"/>
    <dgm:cxn modelId="{F6B27144-A17C-6B4A-80B1-1352E6528150}" type="presParOf" srcId="{E35C8D4D-E086-F248-A614-AA12AA314E2D}" destId="{3FB2B941-83E5-C64F-961E-8D9691AF570B}" srcOrd="1" destOrd="0" presId="urn:microsoft.com/office/officeart/2005/8/layout/bList2"/>
    <dgm:cxn modelId="{B2EC3D73-D142-D045-8DD9-6F5C3E346383}" type="presParOf" srcId="{E35C8D4D-E086-F248-A614-AA12AA314E2D}" destId="{D1C49FC6-0D48-AE45-998A-29F17564DDF9}" srcOrd="2" destOrd="0" presId="urn:microsoft.com/office/officeart/2005/8/layout/bList2"/>
    <dgm:cxn modelId="{97E013A0-90EB-5D4B-BDF5-30D417299A90}" type="presParOf" srcId="{E35C8D4D-E086-F248-A614-AA12AA314E2D}" destId="{F58E9214-C491-4D45-9FFF-66D81614A2A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E36469-D2EC-BB44-B5B3-51BC4A2921F8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B48A4508-304F-DE4A-9833-3296B588760E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C-</a:t>
          </a:r>
        </a:p>
      </dgm:t>
    </dgm:pt>
    <dgm:pt modelId="{4A94E26D-125D-3542-90CD-FE8CFA0A2B16}" type="parTrans" cxnId="{B303152C-EB3F-F14A-8F3D-90FC20E95C0B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DEDEBC1A-5720-164B-883A-F31B23CCAFA0}" type="sibTrans" cxnId="{B303152C-EB3F-F14A-8F3D-90FC20E95C0B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87C5C905-3C1F-6D4C-91C5-06BBCFB34485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D</a:t>
          </a:r>
        </a:p>
      </dgm:t>
    </dgm:pt>
    <dgm:pt modelId="{81A434C2-B733-3D4C-A0EA-995364CB652A}" type="parTrans" cxnId="{232CAB7A-45F2-E149-B0F9-19CDAC30179D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6504FBC2-1DA3-1E45-A4CA-A29F35FAF4FF}" type="sibTrans" cxnId="{232CAB7A-45F2-E149-B0F9-19CDAC30179D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C146956A-62E9-8245-9DDF-C64CD01C6D45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E</a:t>
          </a:r>
        </a:p>
      </dgm:t>
    </dgm:pt>
    <dgm:pt modelId="{CDA7300C-4683-3940-ACE5-FC30CBCA0425}" type="parTrans" cxnId="{25695A8B-2175-7845-8B73-4578986D1790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61CB9701-C29C-5B4F-8787-45B1C0C630BC}" type="sibTrans" cxnId="{25695A8B-2175-7845-8B73-4578986D1790}">
      <dgm:prSet/>
      <dgm:spPr/>
      <dgm:t>
        <a:bodyPr/>
        <a:lstStyle/>
        <a:p>
          <a:endParaRPr lang="es-MX">
            <a:solidFill>
              <a:schemeClr val="bg1"/>
            </a:solidFill>
          </a:endParaRPr>
        </a:p>
      </dgm:t>
    </dgm:pt>
    <dgm:pt modelId="{31B2F9DC-32A9-AF48-B786-7BBBFC0A6333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D+</a:t>
          </a:r>
        </a:p>
      </dgm:t>
    </dgm:pt>
    <dgm:pt modelId="{CF965AE8-1499-3E46-9E11-D073F62C5421}" type="parTrans" cxnId="{28BA807D-49A9-8C44-A404-FEDC99DBE2BA}">
      <dgm:prSet/>
      <dgm:spPr/>
      <dgm:t>
        <a:bodyPr/>
        <a:lstStyle/>
        <a:p>
          <a:endParaRPr lang="es-MX"/>
        </a:p>
      </dgm:t>
    </dgm:pt>
    <dgm:pt modelId="{06C368E2-7159-3746-B1A9-0F467ACAC84E}" type="sibTrans" cxnId="{28BA807D-49A9-8C44-A404-FEDC99DBE2BA}">
      <dgm:prSet/>
      <dgm:spPr/>
      <dgm:t>
        <a:bodyPr/>
        <a:lstStyle/>
        <a:p>
          <a:endParaRPr lang="es-MX"/>
        </a:p>
      </dgm:t>
    </dgm:pt>
    <dgm:pt modelId="{08199339-8EAC-BA40-BE6B-6091B45922E4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C</a:t>
          </a:r>
        </a:p>
      </dgm:t>
    </dgm:pt>
    <dgm:pt modelId="{B71FBCED-6D2E-C946-B3C3-0039C908034E}" type="parTrans" cxnId="{8636B8C1-B8B5-4849-A441-03D1DD6466D1}">
      <dgm:prSet/>
      <dgm:spPr/>
      <dgm:t>
        <a:bodyPr/>
        <a:lstStyle/>
        <a:p>
          <a:endParaRPr lang="es-MX"/>
        </a:p>
      </dgm:t>
    </dgm:pt>
    <dgm:pt modelId="{18D669E1-B5D5-A24F-B23F-39A13C925B7B}" type="sibTrans" cxnId="{8636B8C1-B8B5-4849-A441-03D1DD6466D1}">
      <dgm:prSet/>
      <dgm:spPr/>
      <dgm:t>
        <a:bodyPr/>
        <a:lstStyle/>
        <a:p>
          <a:endParaRPr lang="es-MX"/>
        </a:p>
      </dgm:t>
    </dgm:pt>
    <dgm:pt modelId="{020FED6A-662F-184B-B701-FE837533370A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C+</a:t>
          </a:r>
        </a:p>
      </dgm:t>
    </dgm:pt>
    <dgm:pt modelId="{A577B221-6C31-C947-9D2D-053BE01E1800}" type="parTrans" cxnId="{C570ED8B-2E07-4841-A405-5CC86860396C}">
      <dgm:prSet/>
      <dgm:spPr/>
      <dgm:t>
        <a:bodyPr/>
        <a:lstStyle/>
        <a:p>
          <a:endParaRPr lang="es-MX"/>
        </a:p>
      </dgm:t>
    </dgm:pt>
    <dgm:pt modelId="{76DA8880-1819-594B-B5F8-ADB4C5C1FD11}" type="sibTrans" cxnId="{C570ED8B-2E07-4841-A405-5CC86860396C}">
      <dgm:prSet/>
      <dgm:spPr/>
      <dgm:t>
        <a:bodyPr/>
        <a:lstStyle/>
        <a:p>
          <a:endParaRPr lang="es-MX"/>
        </a:p>
      </dgm:t>
    </dgm:pt>
    <dgm:pt modelId="{C2AF578D-8A8D-9A4B-AE15-4045A6DC2F4F}">
      <dgm:prSet phldrT="[Texto]" custT="1"/>
      <dgm:spPr/>
      <dgm:t>
        <a:bodyPr/>
        <a:lstStyle/>
        <a:p>
          <a:r>
            <a:rPr lang="es-MX" sz="1600" dirty="0">
              <a:solidFill>
                <a:schemeClr val="bg1"/>
              </a:solidFill>
            </a:rPr>
            <a:t>A/B</a:t>
          </a:r>
        </a:p>
      </dgm:t>
    </dgm:pt>
    <dgm:pt modelId="{1222E487-81AA-514D-B5A7-16D153F18614}" type="parTrans" cxnId="{CC64D3AA-8FD4-CC4C-9A73-235015EE2C03}">
      <dgm:prSet/>
      <dgm:spPr/>
      <dgm:t>
        <a:bodyPr/>
        <a:lstStyle/>
        <a:p>
          <a:endParaRPr lang="es-MX"/>
        </a:p>
      </dgm:t>
    </dgm:pt>
    <dgm:pt modelId="{F9AFB4D2-F7BB-A247-AEC1-B164A57AB793}" type="sibTrans" cxnId="{CC64D3AA-8FD4-CC4C-9A73-235015EE2C03}">
      <dgm:prSet/>
      <dgm:spPr/>
      <dgm:t>
        <a:bodyPr/>
        <a:lstStyle/>
        <a:p>
          <a:endParaRPr lang="es-MX"/>
        </a:p>
      </dgm:t>
    </dgm:pt>
    <dgm:pt modelId="{B83A47B2-386E-DF4A-85D3-9E5CB5826017}" type="pres">
      <dgm:prSet presAssocID="{73E36469-D2EC-BB44-B5B3-51BC4A2921F8}" presName="Name0" presStyleCnt="0">
        <dgm:presLayoutVars>
          <dgm:dir/>
          <dgm:animLvl val="lvl"/>
          <dgm:resizeHandles val="exact"/>
        </dgm:presLayoutVars>
      </dgm:prSet>
      <dgm:spPr/>
    </dgm:pt>
    <dgm:pt modelId="{8D9A2E7E-7EEA-3A49-A6E6-64F70D73C6B3}" type="pres">
      <dgm:prSet presAssocID="{C2AF578D-8A8D-9A4B-AE15-4045A6DC2F4F}" presName="Name8" presStyleCnt="0"/>
      <dgm:spPr/>
    </dgm:pt>
    <dgm:pt modelId="{3DBDFF6D-C837-5D4F-99B4-F5225BF7A092}" type="pres">
      <dgm:prSet presAssocID="{C2AF578D-8A8D-9A4B-AE15-4045A6DC2F4F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1871E5-790D-2941-8D68-944991B16F4B}" type="pres">
      <dgm:prSet presAssocID="{C2AF578D-8A8D-9A4B-AE15-4045A6DC2F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6DC8E0-667B-4B4B-9AE9-2AB03DF82646}" type="pres">
      <dgm:prSet presAssocID="{020FED6A-662F-184B-B701-FE837533370A}" presName="Name8" presStyleCnt="0"/>
      <dgm:spPr/>
    </dgm:pt>
    <dgm:pt modelId="{B8575FEC-2FF8-9549-9FB4-B9D990F482F6}" type="pres">
      <dgm:prSet presAssocID="{020FED6A-662F-184B-B701-FE837533370A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8BD9B5-1173-2940-B3BB-04C82B335F8A}" type="pres">
      <dgm:prSet presAssocID="{020FED6A-662F-184B-B701-FE83753337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F29F6C-1351-3546-BA2F-26939BC541D5}" type="pres">
      <dgm:prSet presAssocID="{08199339-8EAC-BA40-BE6B-6091B45922E4}" presName="Name8" presStyleCnt="0"/>
      <dgm:spPr/>
    </dgm:pt>
    <dgm:pt modelId="{E6E629E4-34FE-BA46-82BF-465895B793B2}" type="pres">
      <dgm:prSet presAssocID="{08199339-8EAC-BA40-BE6B-6091B45922E4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566229-AD00-7647-806A-1218FE00F160}" type="pres">
      <dgm:prSet presAssocID="{08199339-8EAC-BA40-BE6B-6091B45922E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197BED-B24A-6E4F-B518-6EC61082532F}" type="pres">
      <dgm:prSet presAssocID="{B48A4508-304F-DE4A-9833-3296B588760E}" presName="Name8" presStyleCnt="0"/>
      <dgm:spPr/>
    </dgm:pt>
    <dgm:pt modelId="{FC7EA4BC-F733-E842-B25B-E79A64AC55DC}" type="pres">
      <dgm:prSet presAssocID="{B48A4508-304F-DE4A-9833-3296B588760E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209157-42AC-9D4C-8C07-2B6FC8F13979}" type="pres">
      <dgm:prSet presAssocID="{B48A4508-304F-DE4A-9833-3296B58876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D8442D-1B5B-8143-BEA1-41D4AA218A05}" type="pres">
      <dgm:prSet presAssocID="{31B2F9DC-32A9-AF48-B786-7BBBFC0A6333}" presName="Name8" presStyleCnt="0"/>
      <dgm:spPr/>
    </dgm:pt>
    <dgm:pt modelId="{A4F3ADA4-5B68-C54B-8180-F86E276823EC}" type="pres">
      <dgm:prSet presAssocID="{31B2F9DC-32A9-AF48-B786-7BBBFC0A6333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18AA94F-54D5-CA4C-BE63-F1DC3E9FA18D}" type="pres">
      <dgm:prSet presAssocID="{31B2F9DC-32A9-AF48-B786-7BBBFC0A633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5FD4E1-735F-494E-8E5D-179C68AF1677}" type="pres">
      <dgm:prSet presAssocID="{87C5C905-3C1F-6D4C-91C5-06BBCFB34485}" presName="Name8" presStyleCnt="0"/>
      <dgm:spPr/>
    </dgm:pt>
    <dgm:pt modelId="{1FD0F733-8932-1D41-9A97-2EBE3A255D62}" type="pres">
      <dgm:prSet presAssocID="{87C5C905-3C1F-6D4C-91C5-06BBCFB34485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8357AD-7776-5A4D-B54A-D3F71B73949D}" type="pres">
      <dgm:prSet presAssocID="{87C5C905-3C1F-6D4C-91C5-06BBCFB344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2D5D97-9823-9344-BA6F-CCCD79962A07}" type="pres">
      <dgm:prSet presAssocID="{C146956A-62E9-8245-9DDF-C64CD01C6D45}" presName="Name8" presStyleCnt="0"/>
      <dgm:spPr/>
    </dgm:pt>
    <dgm:pt modelId="{B939B6C1-00AD-9540-9DE6-CC6A9F2ED8CB}" type="pres">
      <dgm:prSet presAssocID="{C146956A-62E9-8245-9DDF-C64CD01C6D45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3368E0-099A-004C-920A-D456E375D062}" type="pres">
      <dgm:prSet presAssocID="{C146956A-62E9-8245-9DDF-C64CD01C6D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0B9B7AF-A55A-2046-8D4F-3ABCE8F028A2}" type="presOf" srcId="{B48A4508-304F-DE4A-9833-3296B588760E}" destId="{FC7EA4BC-F733-E842-B25B-E79A64AC55DC}" srcOrd="0" destOrd="0" presId="urn:microsoft.com/office/officeart/2005/8/layout/pyramid1"/>
    <dgm:cxn modelId="{8636B8C1-B8B5-4849-A441-03D1DD6466D1}" srcId="{73E36469-D2EC-BB44-B5B3-51BC4A2921F8}" destId="{08199339-8EAC-BA40-BE6B-6091B45922E4}" srcOrd="2" destOrd="0" parTransId="{B71FBCED-6D2E-C946-B3C3-0039C908034E}" sibTransId="{18D669E1-B5D5-A24F-B23F-39A13C925B7B}"/>
    <dgm:cxn modelId="{B303152C-EB3F-F14A-8F3D-90FC20E95C0B}" srcId="{73E36469-D2EC-BB44-B5B3-51BC4A2921F8}" destId="{B48A4508-304F-DE4A-9833-3296B588760E}" srcOrd="3" destOrd="0" parTransId="{4A94E26D-125D-3542-90CD-FE8CFA0A2B16}" sibTransId="{DEDEBC1A-5720-164B-883A-F31B23CCAFA0}"/>
    <dgm:cxn modelId="{055FAEE1-9A1F-8342-A50E-12F85CA8C407}" type="presOf" srcId="{87C5C905-3C1F-6D4C-91C5-06BBCFB34485}" destId="{1FD0F733-8932-1D41-9A97-2EBE3A255D62}" srcOrd="0" destOrd="0" presId="urn:microsoft.com/office/officeart/2005/8/layout/pyramid1"/>
    <dgm:cxn modelId="{DCA92124-933E-2745-B817-D96DF37FDCB7}" type="presOf" srcId="{B48A4508-304F-DE4A-9833-3296B588760E}" destId="{43209157-42AC-9D4C-8C07-2B6FC8F13979}" srcOrd="1" destOrd="0" presId="urn:microsoft.com/office/officeart/2005/8/layout/pyramid1"/>
    <dgm:cxn modelId="{DA6493E0-347A-C445-89A0-595A7140A8D1}" type="presOf" srcId="{C2AF578D-8A8D-9A4B-AE15-4045A6DC2F4F}" destId="{8A1871E5-790D-2941-8D68-944991B16F4B}" srcOrd="1" destOrd="0" presId="urn:microsoft.com/office/officeart/2005/8/layout/pyramid1"/>
    <dgm:cxn modelId="{F702B943-725F-724D-925E-5CF0147ACB10}" type="presOf" srcId="{020FED6A-662F-184B-B701-FE837533370A}" destId="{B8575FEC-2FF8-9549-9FB4-B9D990F482F6}" srcOrd="0" destOrd="0" presId="urn:microsoft.com/office/officeart/2005/8/layout/pyramid1"/>
    <dgm:cxn modelId="{60A8ABC4-EE0C-0140-A379-3BE4D4B2DC66}" type="presOf" srcId="{31B2F9DC-32A9-AF48-B786-7BBBFC0A6333}" destId="{A4F3ADA4-5B68-C54B-8180-F86E276823EC}" srcOrd="0" destOrd="0" presId="urn:microsoft.com/office/officeart/2005/8/layout/pyramid1"/>
    <dgm:cxn modelId="{DE9219E6-D61A-FE49-B57D-7DA3DA0A3611}" type="presOf" srcId="{08199339-8EAC-BA40-BE6B-6091B45922E4}" destId="{B3566229-AD00-7647-806A-1218FE00F160}" srcOrd="1" destOrd="0" presId="urn:microsoft.com/office/officeart/2005/8/layout/pyramid1"/>
    <dgm:cxn modelId="{232CAB7A-45F2-E149-B0F9-19CDAC30179D}" srcId="{73E36469-D2EC-BB44-B5B3-51BC4A2921F8}" destId="{87C5C905-3C1F-6D4C-91C5-06BBCFB34485}" srcOrd="5" destOrd="0" parTransId="{81A434C2-B733-3D4C-A0EA-995364CB652A}" sibTransId="{6504FBC2-1DA3-1E45-A4CA-A29F35FAF4FF}"/>
    <dgm:cxn modelId="{CC64D3AA-8FD4-CC4C-9A73-235015EE2C03}" srcId="{73E36469-D2EC-BB44-B5B3-51BC4A2921F8}" destId="{C2AF578D-8A8D-9A4B-AE15-4045A6DC2F4F}" srcOrd="0" destOrd="0" parTransId="{1222E487-81AA-514D-B5A7-16D153F18614}" sibTransId="{F9AFB4D2-F7BB-A247-AEC1-B164A57AB793}"/>
    <dgm:cxn modelId="{8BBE57CD-7A6B-8B47-8639-B165275A8A4C}" type="presOf" srcId="{73E36469-D2EC-BB44-B5B3-51BC4A2921F8}" destId="{B83A47B2-386E-DF4A-85D3-9E5CB5826017}" srcOrd="0" destOrd="0" presId="urn:microsoft.com/office/officeart/2005/8/layout/pyramid1"/>
    <dgm:cxn modelId="{07444628-554B-424D-B5BA-49CBBE7F84AF}" type="presOf" srcId="{020FED6A-662F-184B-B701-FE837533370A}" destId="{AE8BD9B5-1173-2940-B3BB-04C82B335F8A}" srcOrd="1" destOrd="0" presId="urn:microsoft.com/office/officeart/2005/8/layout/pyramid1"/>
    <dgm:cxn modelId="{C7D0069F-245A-E74D-884F-5AF050612EF5}" type="presOf" srcId="{C146956A-62E9-8245-9DDF-C64CD01C6D45}" destId="{693368E0-099A-004C-920A-D456E375D062}" srcOrd="1" destOrd="0" presId="urn:microsoft.com/office/officeart/2005/8/layout/pyramid1"/>
    <dgm:cxn modelId="{D460B31B-8CD3-EB4F-9C0B-1BE86E2C9242}" type="presOf" srcId="{87C5C905-3C1F-6D4C-91C5-06BBCFB34485}" destId="{8A8357AD-7776-5A4D-B54A-D3F71B73949D}" srcOrd="1" destOrd="0" presId="urn:microsoft.com/office/officeart/2005/8/layout/pyramid1"/>
    <dgm:cxn modelId="{828F46A9-ECE2-A049-A28D-DE0E9CFB38C8}" type="presOf" srcId="{C146956A-62E9-8245-9DDF-C64CD01C6D45}" destId="{B939B6C1-00AD-9540-9DE6-CC6A9F2ED8CB}" srcOrd="0" destOrd="0" presId="urn:microsoft.com/office/officeart/2005/8/layout/pyramid1"/>
    <dgm:cxn modelId="{28BA807D-49A9-8C44-A404-FEDC99DBE2BA}" srcId="{73E36469-D2EC-BB44-B5B3-51BC4A2921F8}" destId="{31B2F9DC-32A9-AF48-B786-7BBBFC0A6333}" srcOrd="4" destOrd="0" parTransId="{CF965AE8-1499-3E46-9E11-D073F62C5421}" sibTransId="{06C368E2-7159-3746-B1A9-0F467ACAC84E}"/>
    <dgm:cxn modelId="{3B050DAB-0521-2A40-AD05-957D212824FD}" type="presOf" srcId="{08199339-8EAC-BA40-BE6B-6091B45922E4}" destId="{E6E629E4-34FE-BA46-82BF-465895B793B2}" srcOrd="0" destOrd="0" presId="urn:microsoft.com/office/officeart/2005/8/layout/pyramid1"/>
    <dgm:cxn modelId="{2EBDC4D6-4ABB-254B-86DF-ECF2CD2C5DFF}" type="presOf" srcId="{31B2F9DC-32A9-AF48-B786-7BBBFC0A6333}" destId="{B18AA94F-54D5-CA4C-BE63-F1DC3E9FA18D}" srcOrd="1" destOrd="0" presId="urn:microsoft.com/office/officeart/2005/8/layout/pyramid1"/>
    <dgm:cxn modelId="{25695A8B-2175-7845-8B73-4578986D1790}" srcId="{73E36469-D2EC-BB44-B5B3-51BC4A2921F8}" destId="{C146956A-62E9-8245-9DDF-C64CD01C6D45}" srcOrd="6" destOrd="0" parTransId="{CDA7300C-4683-3940-ACE5-FC30CBCA0425}" sibTransId="{61CB9701-C29C-5B4F-8787-45B1C0C630BC}"/>
    <dgm:cxn modelId="{9C7A7329-2289-A149-8F7F-1D56CBB8B705}" type="presOf" srcId="{C2AF578D-8A8D-9A4B-AE15-4045A6DC2F4F}" destId="{3DBDFF6D-C837-5D4F-99B4-F5225BF7A092}" srcOrd="0" destOrd="0" presId="urn:microsoft.com/office/officeart/2005/8/layout/pyramid1"/>
    <dgm:cxn modelId="{C570ED8B-2E07-4841-A405-5CC86860396C}" srcId="{73E36469-D2EC-BB44-B5B3-51BC4A2921F8}" destId="{020FED6A-662F-184B-B701-FE837533370A}" srcOrd="1" destOrd="0" parTransId="{A577B221-6C31-C947-9D2D-053BE01E1800}" sibTransId="{76DA8880-1819-594B-B5F8-ADB4C5C1FD11}"/>
    <dgm:cxn modelId="{40B430BE-45FE-AC49-8D83-971AA7A43585}" type="presParOf" srcId="{B83A47B2-386E-DF4A-85D3-9E5CB5826017}" destId="{8D9A2E7E-7EEA-3A49-A6E6-64F70D73C6B3}" srcOrd="0" destOrd="0" presId="urn:microsoft.com/office/officeart/2005/8/layout/pyramid1"/>
    <dgm:cxn modelId="{6E8E069D-9EDB-FA49-850D-35254AF77629}" type="presParOf" srcId="{8D9A2E7E-7EEA-3A49-A6E6-64F70D73C6B3}" destId="{3DBDFF6D-C837-5D4F-99B4-F5225BF7A092}" srcOrd="0" destOrd="0" presId="urn:microsoft.com/office/officeart/2005/8/layout/pyramid1"/>
    <dgm:cxn modelId="{0E3C442D-1045-EB4F-B266-95AF08151FCE}" type="presParOf" srcId="{8D9A2E7E-7EEA-3A49-A6E6-64F70D73C6B3}" destId="{8A1871E5-790D-2941-8D68-944991B16F4B}" srcOrd="1" destOrd="0" presId="urn:microsoft.com/office/officeart/2005/8/layout/pyramid1"/>
    <dgm:cxn modelId="{73B903FD-8394-314B-A61C-629E8A25F5ED}" type="presParOf" srcId="{B83A47B2-386E-DF4A-85D3-9E5CB5826017}" destId="{B46DC8E0-667B-4B4B-9AE9-2AB03DF82646}" srcOrd="1" destOrd="0" presId="urn:microsoft.com/office/officeart/2005/8/layout/pyramid1"/>
    <dgm:cxn modelId="{6A94B563-A257-E549-91BA-800B2CDD06E5}" type="presParOf" srcId="{B46DC8E0-667B-4B4B-9AE9-2AB03DF82646}" destId="{B8575FEC-2FF8-9549-9FB4-B9D990F482F6}" srcOrd="0" destOrd="0" presId="urn:microsoft.com/office/officeart/2005/8/layout/pyramid1"/>
    <dgm:cxn modelId="{AB22FA36-84DE-B84D-BEEB-9330E1C39098}" type="presParOf" srcId="{B46DC8E0-667B-4B4B-9AE9-2AB03DF82646}" destId="{AE8BD9B5-1173-2940-B3BB-04C82B335F8A}" srcOrd="1" destOrd="0" presId="urn:microsoft.com/office/officeart/2005/8/layout/pyramid1"/>
    <dgm:cxn modelId="{80AC6029-338E-3849-9790-12AEA9BE8458}" type="presParOf" srcId="{B83A47B2-386E-DF4A-85D3-9E5CB5826017}" destId="{6CF29F6C-1351-3546-BA2F-26939BC541D5}" srcOrd="2" destOrd="0" presId="urn:microsoft.com/office/officeart/2005/8/layout/pyramid1"/>
    <dgm:cxn modelId="{C77177A5-8526-8943-A9C0-3AD1CC798FD1}" type="presParOf" srcId="{6CF29F6C-1351-3546-BA2F-26939BC541D5}" destId="{E6E629E4-34FE-BA46-82BF-465895B793B2}" srcOrd="0" destOrd="0" presId="urn:microsoft.com/office/officeart/2005/8/layout/pyramid1"/>
    <dgm:cxn modelId="{8393BCCC-C034-6840-8B93-EBE935D47285}" type="presParOf" srcId="{6CF29F6C-1351-3546-BA2F-26939BC541D5}" destId="{B3566229-AD00-7647-806A-1218FE00F160}" srcOrd="1" destOrd="0" presId="urn:microsoft.com/office/officeart/2005/8/layout/pyramid1"/>
    <dgm:cxn modelId="{012F05EB-6DED-114A-A49D-A66DD088F4E2}" type="presParOf" srcId="{B83A47B2-386E-DF4A-85D3-9E5CB5826017}" destId="{FA197BED-B24A-6E4F-B518-6EC61082532F}" srcOrd="3" destOrd="0" presId="urn:microsoft.com/office/officeart/2005/8/layout/pyramid1"/>
    <dgm:cxn modelId="{5A14B913-1837-DC41-A6E4-5FF9C39BD541}" type="presParOf" srcId="{FA197BED-B24A-6E4F-B518-6EC61082532F}" destId="{FC7EA4BC-F733-E842-B25B-E79A64AC55DC}" srcOrd="0" destOrd="0" presId="urn:microsoft.com/office/officeart/2005/8/layout/pyramid1"/>
    <dgm:cxn modelId="{EC06605C-9770-F848-8B6E-781D96EACC05}" type="presParOf" srcId="{FA197BED-B24A-6E4F-B518-6EC61082532F}" destId="{43209157-42AC-9D4C-8C07-2B6FC8F13979}" srcOrd="1" destOrd="0" presId="urn:microsoft.com/office/officeart/2005/8/layout/pyramid1"/>
    <dgm:cxn modelId="{1CEE9241-1645-FA4A-8C4F-4D6B9DE66977}" type="presParOf" srcId="{B83A47B2-386E-DF4A-85D3-9E5CB5826017}" destId="{7BD8442D-1B5B-8143-BEA1-41D4AA218A05}" srcOrd="4" destOrd="0" presId="urn:microsoft.com/office/officeart/2005/8/layout/pyramid1"/>
    <dgm:cxn modelId="{340AE416-2F8F-7D4A-A827-B5C00715BF07}" type="presParOf" srcId="{7BD8442D-1B5B-8143-BEA1-41D4AA218A05}" destId="{A4F3ADA4-5B68-C54B-8180-F86E276823EC}" srcOrd="0" destOrd="0" presId="urn:microsoft.com/office/officeart/2005/8/layout/pyramid1"/>
    <dgm:cxn modelId="{1AB550B3-A31C-2D47-8838-FFF0BBC592C9}" type="presParOf" srcId="{7BD8442D-1B5B-8143-BEA1-41D4AA218A05}" destId="{B18AA94F-54D5-CA4C-BE63-F1DC3E9FA18D}" srcOrd="1" destOrd="0" presId="urn:microsoft.com/office/officeart/2005/8/layout/pyramid1"/>
    <dgm:cxn modelId="{D9CAE82F-CA39-6149-AB06-0A57C08F72CC}" type="presParOf" srcId="{B83A47B2-386E-DF4A-85D3-9E5CB5826017}" destId="{A45FD4E1-735F-494E-8E5D-179C68AF1677}" srcOrd="5" destOrd="0" presId="urn:microsoft.com/office/officeart/2005/8/layout/pyramid1"/>
    <dgm:cxn modelId="{4693F6C0-5702-BD4A-911C-64217F8F0677}" type="presParOf" srcId="{A45FD4E1-735F-494E-8E5D-179C68AF1677}" destId="{1FD0F733-8932-1D41-9A97-2EBE3A255D62}" srcOrd="0" destOrd="0" presId="urn:microsoft.com/office/officeart/2005/8/layout/pyramid1"/>
    <dgm:cxn modelId="{35A8A792-F932-4349-B77B-3542574A52B1}" type="presParOf" srcId="{A45FD4E1-735F-494E-8E5D-179C68AF1677}" destId="{8A8357AD-7776-5A4D-B54A-D3F71B73949D}" srcOrd="1" destOrd="0" presId="urn:microsoft.com/office/officeart/2005/8/layout/pyramid1"/>
    <dgm:cxn modelId="{9D7E15E0-6F46-6041-BF98-8C69392A9E3C}" type="presParOf" srcId="{B83A47B2-386E-DF4A-85D3-9E5CB5826017}" destId="{C82D5D97-9823-9344-BA6F-CCCD79962A07}" srcOrd="6" destOrd="0" presId="urn:microsoft.com/office/officeart/2005/8/layout/pyramid1"/>
    <dgm:cxn modelId="{37064956-47AE-194B-816A-3BFBCAF6D517}" type="presParOf" srcId="{C82D5D97-9823-9344-BA6F-CCCD79962A07}" destId="{B939B6C1-00AD-9540-9DE6-CC6A9F2ED8CB}" srcOrd="0" destOrd="0" presId="urn:microsoft.com/office/officeart/2005/8/layout/pyramid1"/>
    <dgm:cxn modelId="{F6B2CC0A-B90B-2A41-BB41-1DF7702935F6}" type="presParOf" srcId="{C82D5D97-9823-9344-BA6F-CCCD79962A07}" destId="{693368E0-099A-004C-920A-D456E375D06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8AA109-A81D-7440-BDDC-769A3CFA12F4}" type="doc">
      <dgm:prSet loTypeId="urn:microsoft.com/office/officeart/2005/8/layout/hList7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7667DDD-7825-5E40-B40E-C0EA4633940F}">
      <dgm:prSet phldrT="[Texto]" custT="1"/>
      <dgm:spPr/>
      <dgm:t>
        <a:bodyPr/>
        <a:lstStyle/>
        <a:p>
          <a:pPr algn="l"/>
          <a:r>
            <a:rPr lang="es-MX" sz="1400" dirty="0" smtClean="0"/>
            <a:t>41.4% tienen empleos independientes.</a:t>
          </a:r>
          <a:endParaRPr lang="es-MX" sz="1400" dirty="0"/>
        </a:p>
      </dgm:t>
    </dgm:pt>
    <dgm:pt modelId="{10093815-B916-7048-B032-6A909AB00896}" type="parTrans" cxnId="{3878464C-9443-9244-8341-3C5063B384B3}">
      <dgm:prSet/>
      <dgm:spPr/>
      <dgm:t>
        <a:bodyPr/>
        <a:lstStyle/>
        <a:p>
          <a:endParaRPr lang="es-MX"/>
        </a:p>
      </dgm:t>
    </dgm:pt>
    <dgm:pt modelId="{BE9C89CB-E1EA-814C-AE0B-82C5FBFC45D7}" type="sibTrans" cxnId="{3878464C-9443-9244-8341-3C5063B384B3}">
      <dgm:prSet/>
      <dgm:spPr/>
      <dgm:t>
        <a:bodyPr/>
        <a:lstStyle/>
        <a:p>
          <a:endParaRPr lang="es-MX"/>
        </a:p>
      </dgm:t>
    </dgm:pt>
    <dgm:pt modelId="{F82B0C74-CC91-D34A-8546-2D785118D1B4}">
      <dgm:prSet phldrT="[Texto]" custT="1"/>
      <dgm:spPr/>
      <dgm:t>
        <a:bodyPr/>
        <a:lstStyle/>
        <a:p>
          <a:pPr algn="l"/>
          <a:r>
            <a:rPr lang="es-MX" sz="1400" dirty="0" smtClean="0"/>
            <a:t>39.3 años </a:t>
          </a:r>
          <a:r>
            <a:rPr lang="es-MX" sz="1400" dirty="0"/>
            <a:t>es la  edad</a:t>
          </a:r>
        </a:p>
      </dgm:t>
    </dgm:pt>
    <dgm:pt modelId="{C3570FD8-6D3F-C84D-A870-690F80552DB9}" type="parTrans" cxnId="{EFA9BEC7-4D4A-FE47-B2A9-669EF1730714}">
      <dgm:prSet/>
      <dgm:spPr/>
      <dgm:t>
        <a:bodyPr/>
        <a:lstStyle/>
        <a:p>
          <a:endParaRPr lang="es-MX"/>
        </a:p>
      </dgm:t>
    </dgm:pt>
    <dgm:pt modelId="{4B446290-E5A1-644A-B0BF-B6577CFF23E1}" type="sibTrans" cxnId="{EFA9BEC7-4D4A-FE47-B2A9-669EF1730714}">
      <dgm:prSet/>
      <dgm:spPr/>
      <dgm:t>
        <a:bodyPr/>
        <a:lstStyle/>
        <a:p>
          <a:endParaRPr lang="es-MX"/>
        </a:p>
      </dgm:t>
    </dgm:pt>
    <dgm:pt modelId="{2E32902C-C7A6-A14B-B2AC-E6BA1049D62A}">
      <dgm:prSet phldrT="[Texto]" custT="1"/>
      <dgm:spPr/>
      <dgm:t>
        <a:bodyPr/>
        <a:lstStyle/>
        <a:p>
          <a:r>
            <a:rPr lang="es-MX" sz="2400" b="1" dirty="0" smtClean="0"/>
            <a:t>80%</a:t>
          </a:r>
          <a:endParaRPr lang="es-MX" sz="2400" b="1" dirty="0"/>
        </a:p>
        <a:p>
          <a:r>
            <a:rPr lang="es-MX" sz="1800" dirty="0"/>
            <a:t>Excursionista</a:t>
          </a:r>
        </a:p>
      </dgm:t>
    </dgm:pt>
    <dgm:pt modelId="{B923E6DB-AA16-504D-B190-94F60B0AA12C}" type="parTrans" cxnId="{1BDA0F85-DC26-3744-9B2B-699E39E62A68}">
      <dgm:prSet/>
      <dgm:spPr/>
      <dgm:t>
        <a:bodyPr/>
        <a:lstStyle/>
        <a:p>
          <a:endParaRPr lang="es-MX"/>
        </a:p>
      </dgm:t>
    </dgm:pt>
    <dgm:pt modelId="{DEA334E2-4D36-F04E-9287-FB45A802548F}" type="sibTrans" cxnId="{1BDA0F85-DC26-3744-9B2B-699E39E62A68}">
      <dgm:prSet/>
      <dgm:spPr/>
      <dgm:t>
        <a:bodyPr/>
        <a:lstStyle/>
        <a:p>
          <a:endParaRPr lang="es-MX"/>
        </a:p>
      </dgm:t>
    </dgm:pt>
    <dgm:pt modelId="{DA4A051F-3A61-5F43-86A0-6299E1E30A47}">
      <dgm:prSet phldrT="[Texto]" custT="1"/>
      <dgm:spPr/>
      <dgm:t>
        <a:bodyPr/>
        <a:lstStyle/>
        <a:p>
          <a:pPr algn="l"/>
          <a:r>
            <a:rPr lang="es-MX" sz="1300" dirty="0" smtClean="0"/>
            <a:t>4.3 </a:t>
          </a:r>
          <a:r>
            <a:rPr lang="es-MX" sz="1300" dirty="0"/>
            <a:t>personas es el promedio del tamaño de grupo. </a:t>
          </a:r>
        </a:p>
      </dgm:t>
    </dgm:pt>
    <dgm:pt modelId="{B3F1CB53-105D-8A4A-92AF-9607CCC33D12}" type="parTrans" cxnId="{44CA36E7-C499-8249-B64A-6786DBB475B2}">
      <dgm:prSet/>
      <dgm:spPr/>
      <dgm:t>
        <a:bodyPr/>
        <a:lstStyle/>
        <a:p>
          <a:endParaRPr lang="es-MX"/>
        </a:p>
      </dgm:t>
    </dgm:pt>
    <dgm:pt modelId="{D991E124-0740-794F-B01D-3A07D24B4806}" type="sibTrans" cxnId="{44CA36E7-C499-8249-B64A-6786DBB475B2}">
      <dgm:prSet/>
      <dgm:spPr/>
      <dgm:t>
        <a:bodyPr/>
        <a:lstStyle/>
        <a:p>
          <a:endParaRPr lang="es-MX"/>
        </a:p>
      </dgm:t>
    </dgm:pt>
    <dgm:pt modelId="{96D793A1-01A9-6347-8CA6-4EF518142673}">
      <dgm:prSet phldrT="[Texto]" custT="1"/>
      <dgm:spPr/>
      <dgm:t>
        <a:bodyPr/>
        <a:lstStyle/>
        <a:p>
          <a:pPr algn="l"/>
          <a:r>
            <a:rPr lang="es-MX" sz="1300" dirty="0" smtClean="0"/>
            <a:t>41.7% </a:t>
          </a:r>
          <a:r>
            <a:rPr lang="es-MX" sz="1300" dirty="0"/>
            <a:t>se hospedaron en casa rentada.</a:t>
          </a:r>
        </a:p>
      </dgm:t>
    </dgm:pt>
    <dgm:pt modelId="{8F1F51C9-021D-7449-A76D-4D6DA0386E8E}" type="parTrans" cxnId="{4DA4460C-94A0-0248-8F4B-4AA1600E6FD0}">
      <dgm:prSet/>
      <dgm:spPr/>
      <dgm:t>
        <a:bodyPr/>
        <a:lstStyle/>
        <a:p>
          <a:endParaRPr lang="es-MX"/>
        </a:p>
      </dgm:t>
    </dgm:pt>
    <dgm:pt modelId="{446977B9-1284-0D45-B020-AB5BC1E76876}" type="sibTrans" cxnId="{4DA4460C-94A0-0248-8F4B-4AA1600E6FD0}">
      <dgm:prSet/>
      <dgm:spPr/>
      <dgm:t>
        <a:bodyPr/>
        <a:lstStyle/>
        <a:p>
          <a:endParaRPr lang="es-MX"/>
        </a:p>
      </dgm:t>
    </dgm:pt>
    <dgm:pt modelId="{A621621F-87FD-614B-9616-4144B2DB71F6}">
      <dgm:prSet phldrT="[Texto]" custT="1"/>
      <dgm:spPr/>
      <dgm:t>
        <a:bodyPr/>
        <a:lstStyle/>
        <a:p>
          <a:pPr algn="ctr"/>
          <a:r>
            <a:rPr lang="es-MX" sz="1800" b="1" dirty="0"/>
            <a:t>Planeación del viaje</a:t>
          </a:r>
        </a:p>
      </dgm:t>
    </dgm:pt>
    <dgm:pt modelId="{11FDCBA8-8D92-5843-93E6-EC9163052953}" type="parTrans" cxnId="{A6DF6EC4-903B-0E4F-BF0B-9EC6A212C2BC}">
      <dgm:prSet/>
      <dgm:spPr/>
      <dgm:t>
        <a:bodyPr/>
        <a:lstStyle/>
        <a:p>
          <a:endParaRPr lang="es-MX"/>
        </a:p>
      </dgm:t>
    </dgm:pt>
    <dgm:pt modelId="{2500FC29-7733-294E-934F-A6803C25494C}" type="sibTrans" cxnId="{A6DF6EC4-903B-0E4F-BF0B-9EC6A212C2BC}">
      <dgm:prSet/>
      <dgm:spPr/>
      <dgm:t>
        <a:bodyPr/>
        <a:lstStyle/>
        <a:p>
          <a:endParaRPr lang="es-MX"/>
        </a:p>
      </dgm:t>
    </dgm:pt>
    <dgm:pt modelId="{99DDFCF5-E8DD-9643-B6DB-2AF98C4D51FC}">
      <dgm:prSet phldrT="[Texto]" custT="1"/>
      <dgm:spPr/>
      <dgm:t>
        <a:bodyPr/>
        <a:lstStyle/>
        <a:p>
          <a:pPr algn="ctr"/>
          <a:r>
            <a:rPr lang="es-MX" sz="1800" b="1" dirty="0"/>
            <a:t>Medios</a:t>
          </a:r>
        </a:p>
        <a:p>
          <a:pPr algn="ctr"/>
          <a:endParaRPr lang="es-MX" sz="1800" dirty="0"/>
        </a:p>
      </dgm:t>
    </dgm:pt>
    <dgm:pt modelId="{DC16CF0E-3E14-BD45-A29E-D1219C0F7B16}" type="parTrans" cxnId="{D45745A6-06F4-4946-91E5-8E12A4D07816}">
      <dgm:prSet/>
      <dgm:spPr/>
      <dgm:t>
        <a:bodyPr/>
        <a:lstStyle/>
        <a:p>
          <a:endParaRPr lang="es-MX"/>
        </a:p>
      </dgm:t>
    </dgm:pt>
    <dgm:pt modelId="{AEAFDCC4-8718-714D-B163-D498F29994F6}" type="sibTrans" cxnId="{D45745A6-06F4-4946-91E5-8E12A4D07816}">
      <dgm:prSet/>
      <dgm:spPr/>
      <dgm:t>
        <a:bodyPr/>
        <a:lstStyle/>
        <a:p>
          <a:endParaRPr lang="es-MX"/>
        </a:p>
      </dgm:t>
    </dgm:pt>
    <dgm:pt modelId="{F33A57C7-3BBB-5A4D-A026-CA3F3C57454B}">
      <dgm:prSet phldrT="[Texto]" custT="1"/>
      <dgm:spPr/>
      <dgm:t>
        <a:bodyPr/>
        <a:lstStyle/>
        <a:p>
          <a:pPr algn="ctr"/>
          <a:endParaRPr lang="es-MX" sz="1600" b="1" dirty="0"/>
        </a:p>
        <a:p>
          <a:pPr algn="ctr"/>
          <a:r>
            <a:rPr lang="es-MX" sz="1600" b="1" dirty="0"/>
            <a:t>Índice de</a:t>
          </a:r>
        </a:p>
        <a:p>
          <a:pPr algn="ctr"/>
          <a:r>
            <a:rPr lang="es-MX" sz="1600" b="1" dirty="0"/>
            <a:t>satisfacción</a:t>
          </a:r>
        </a:p>
        <a:p>
          <a:pPr algn="ctr"/>
          <a:endParaRPr lang="es-MX" sz="800" dirty="0"/>
        </a:p>
        <a:p>
          <a:pPr algn="ctr"/>
          <a:r>
            <a:rPr lang="es-MX" sz="1400" dirty="0" smtClean="0"/>
            <a:t>7.8 </a:t>
          </a:r>
          <a:r>
            <a:rPr lang="es-MX" sz="1400" dirty="0"/>
            <a:t>infraestructura de la ciudad</a:t>
          </a:r>
          <a:endParaRPr lang="es-MX" sz="1100" dirty="0"/>
        </a:p>
        <a:p>
          <a:pPr algn="ctr"/>
          <a:r>
            <a:rPr lang="es-ES" sz="1400" b="0" dirty="0" smtClean="0"/>
            <a:t>8.2 </a:t>
          </a:r>
          <a:r>
            <a:rPr lang="es-ES" sz="1400" b="0" dirty="0"/>
            <a:t>calidad turística</a:t>
          </a:r>
        </a:p>
        <a:p>
          <a:pPr algn="ctr"/>
          <a:r>
            <a:rPr lang="es-ES" sz="1400" b="0" dirty="0" smtClean="0"/>
            <a:t>7.9 </a:t>
          </a:r>
          <a:r>
            <a:rPr lang="es-ES" sz="1400" b="0" dirty="0"/>
            <a:t>servicios turísticos</a:t>
          </a:r>
        </a:p>
      </dgm:t>
    </dgm:pt>
    <dgm:pt modelId="{1A90CD14-A0AC-C040-8C16-0987C8F4DD0B}" type="parTrans" cxnId="{1A49C87E-5B0A-5C4E-ACF9-BEE3CECA89B6}">
      <dgm:prSet/>
      <dgm:spPr/>
      <dgm:t>
        <a:bodyPr/>
        <a:lstStyle/>
        <a:p>
          <a:endParaRPr lang="es-MX"/>
        </a:p>
      </dgm:t>
    </dgm:pt>
    <dgm:pt modelId="{5DCE839E-18B5-6141-85D6-5CBE60402C4B}" type="sibTrans" cxnId="{1A49C87E-5B0A-5C4E-ACF9-BEE3CECA89B6}">
      <dgm:prSet/>
      <dgm:spPr/>
      <dgm:t>
        <a:bodyPr/>
        <a:lstStyle/>
        <a:p>
          <a:endParaRPr lang="es-MX"/>
        </a:p>
      </dgm:t>
    </dgm:pt>
    <dgm:pt modelId="{A3E744DC-E462-724E-ABC0-B49411200BA0}">
      <dgm:prSet phldrT="[Texto]" custT="1"/>
      <dgm:spPr/>
      <dgm:t>
        <a:bodyPr/>
        <a:lstStyle/>
        <a:p>
          <a:pPr algn="l"/>
          <a:r>
            <a:rPr lang="es-MX" sz="1400" dirty="0" smtClean="0"/>
            <a:t>31.6% </a:t>
          </a:r>
          <a:r>
            <a:rPr lang="es-MX" sz="1400" dirty="0"/>
            <a:t>conoce la página oficial o redes sociales de Turismo en Morelos. </a:t>
          </a:r>
        </a:p>
      </dgm:t>
    </dgm:pt>
    <dgm:pt modelId="{708E9AFA-062F-E446-8F40-6EA071FCEF59}" type="parTrans" cxnId="{6775A91C-020B-164B-9275-AEE0914D8D9C}">
      <dgm:prSet/>
      <dgm:spPr/>
      <dgm:t>
        <a:bodyPr/>
        <a:lstStyle/>
        <a:p>
          <a:endParaRPr lang="es-MX"/>
        </a:p>
      </dgm:t>
    </dgm:pt>
    <dgm:pt modelId="{C8701775-F201-2447-B0AD-7A8E8A8B2148}" type="sibTrans" cxnId="{6775A91C-020B-164B-9275-AEE0914D8D9C}">
      <dgm:prSet/>
      <dgm:spPr/>
      <dgm:t>
        <a:bodyPr/>
        <a:lstStyle/>
        <a:p>
          <a:endParaRPr lang="es-MX"/>
        </a:p>
      </dgm:t>
    </dgm:pt>
    <dgm:pt modelId="{7F789829-B743-D644-8991-CE7B6F230F2D}">
      <dgm:prSet phldrT="[Texto]" custT="1"/>
      <dgm:spPr/>
      <dgm:t>
        <a:bodyPr/>
        <a:lstStyle/>
        <a:p>
          <a:pPr algn="ctr"/>
          <a:r>
            <a:rPr lang="es-MX" sz="1800" b="1" dirty="0"/>
            <a:t>Perfil del Visitante</a:t>
          </a:r>
        </a:p>
        <a:p>
          <a:pPr algn="ctr"/>
          <a:endParaRPr lang="es-MX" sz="1000" b="1" dirty="0"/>
        </a:p>
      </dgm:t>
    </dgm:pt>
    <dgm:pt modelId="{DE0059D1-497D-8A4C-9E11-D26E08F07375}" type="parTrans" cxnId="{6B927616-8C89-2741-B30B-57BE8D4E1808}">
      <dgm:prSet/>
      <dgm:spPr/>
      <dgm:t>
        <a:bodyPr/>
        <a:lstStyle/>
        <a:p>
          <a:endParaRPr lang="es-MX"/>
        </a:p>
      </dgm:t>
    </dgm:pt>
    <dgm:pt modelId="{B5C0B1EF-61EC-A144-9110-F57198DBD3E9}" type="sibTrans" cxnId="{6B927616-8C89-2741-B30B-57BE8D4E1808}">
      <dgm:prSet/>
      <dgm:spPr/>
      <dgm:t>
        <a:bodyPr/>
        <a:lstStyle/>
        <a:p>
          <a:endParaRPr lang="es-MX"/>
        </a:p>
      </dgm:t>
    </dgm:pt>
    <dgm:pt modelId="{01109DD9-5F81-E141-9816-2FBF6194D9FA}">
      <dgm:prSet phldrT="[Texto]" custT="1"/>
      <dgm:spPr/>
      <dgm:t>
        <a:bodyPr/>
        <a:lstStyle/>
        <a:p>
          <a:pPr algn="l"/>
          <a:r>
            <a:rPr lang="es-MX" sz="1400" dirty="0" smtClean="0"/>
            <a:t>55% </a:t>
          </a:r>
          <a:r>
            <a:rPr lang="es-MX" sz="1400" dirty="0"/>
            <a:t>son hombres.</a:t>
          </a:r>
        </a:p>
      </dgm:t>
    </dgm:pt>
    <dgm:pt modelId="{1210F564-FF1F-0B49-B2ED-D337E9E91ADA}" type="parTrans" cxnId="{010D016C-5280-5A4E-B7BA-7472D5A67254}">
      <dgm:prSet/>
      <dgm:spPr/>
      <dgm:t>
        <a:bodyPr/>
        <a:lstStyle/>
        <a:p>
          <a:endParaRPr lang="es-ES"/>
        </a:p>
      </dgm:t>
    </dgm:pt>
    <dgm:pt modelId="{CCF0F9EF-2E0A-0D48-9EA5-6E6237C7B701}" type="sibTrans" cxnId="{010D016C-5280-5A4E-B7BA-7472D5A67254}">
      <dgm:prSet/>
      <dgm:spPr/>
      <dgm:t>
        <a:bodyPr/>
        <a:lstStyle/>
        <a:p>
          <a:endParaRPr lang="es-ES"/>
        </a:p>
      </dgm:t>
    </dgm:pt>
    <dgm:pt modelId="{E46B2EE9-D94A-DF4E-AC86-A78F6D268417}">
      <dgm:prSet phldrT="[Texto]" custT="1"/>
      <dgm:spPr/>
      <dgm:t>
        <a:bodyPr/>
        <a:lstStyle/>
        <a:p>
          <a:pPr algn="l"/>
          <a:r>
            <a:rPr lang="es-MX" sz="1300" dirty="0"/>
            <a:t>$</a:t>
          </a:r>
          <a:r>
            <a:rPr lang="es-MX" sz="1300" dirty="0" smtClean="0"/>
            <a:t>4,228.07 </a:t>
          </a:r>
          <a:r>
            <a:rPr lang="es-MX" sz="1300" dirty="0"/>
            <a:t>es el gasto promedio del visitante.</a:t>
          </a:r>
        </a:p>
      </dgm:t>
    </dgm:pt>
    <dgm:pt modelId="{70F80273-1E34-7147-90A1-A5CF1EB8C67F}" type="parTrans" cxnId="{301EA27E-777B-C44C-A8C0-A5BC56DD7588}">
      <dgm:prSet/>
      <dgm:spPr/>
      <dgm:t>
        <a:bodyPr/>
        <a:lstStyle/>
        <a:p>
          <a:endParaRPr lang="es-MX"/>
        </a:p>
      </dgm:t>
    </dgm:pt>
    <dgm:pt modelId="{A325E7AE-6216-E547-BA13-E527D11ED02D}" type="sibTrans" cxnId="{301EA27E-777B-C44C-A8C0-A5BC56DD7588}">
      <dgm:prSet/>
      <dgm:spPr/>
      <dgm:t>
        <a:bodyPr/>
        <a:lstStyle/>
        <a:p>
          <a:endParaRPr lang="es-MX"/>
        </a:p>
      </dgm:t>
    </dgm:pt>
    <dgm:pt modelId="{94018F05-41E2-F342-8B12-1C6B116A93E8}">
      <dgm:prSet phldrT="[Texto]" custT="1"/>
      <dgm:spPr/>
      <dgm:t>
        <a:bodyPr/>
        <a:lstStyle/>
        <a:p>
          <a:pPr algn="l"/>
          <a:r>
            <a:rPr lang="es-MX" sz="1400" dirty="0" smtClean="0"/>
            <a:t>74.6% </a:t>
          </a:r>
          <a:r>
            <a:rPr lang="es-MX" sz="1400" dirty="0"/>
            <a:t>se enteraron de Morelos por recomendación.</a:t>
          </a:r>
        </a:p>
      </dgm:t>
    </dgm:pt>
    <dgm:pt modelId="{11C44388-62DD-274A-B36A-B6D38B461D87}" type="parTrans" cxnId="{28ABD96A-C9A5-8540-A511-571DE79664FC}">
      <dgm:prSet/>
      <dgm:spPr/>
      <dgm:t>
        <a:bodyPr/>
        <a:lstStyle/>
        <a:p>
          <a:endParaRPr lang="es-MX"/>
        </a:p>
      </dgm:t>
    </dgm:pt>
    <dgm:pt modelId="{89824EDB-8708-6F4E-9F41-6AF1D30C6E04}" type="sibTrans" cxnId="{28ABD96A-C9A5-8540-A511-571DE79664FC}">
      <dgm:prSet/>
      <dgm:spPr/>
      <dgm:t>
        <a:bodyPr/>
        <a:lstStyle/>
        <a:p>
          <a:endParaRPr lang="es-MX"/>
        </a:p>
      </dgm:t>
    </dgm:pt>
    <dgm:pt modelId="{C3D26A09-FF6F-374D-8590-EB17F5D47B30}">
      <dgm:prSet phldrT="[Texto]" custT="1"/>
      <dgm:spPr/>
      <dgm:t>
        <a:bodyPr/>
        <a:lstStyle/>
        <a:p>
          <a:pPr algn="l"/>
          <a:r>
            <a:rPr lang="es-MX" sz="1400" dirty="0" smtClean="0"/>
            <a:t>41.7% </a:t>
          </a:r>
          <a:r>
            <a:rPr lang="es-MX" sz="1400" dirty="0"/>
            <a:t>provienen de CDMX.</a:t>
          </a:r>
        </a:p>
      </dgm:t>
    </dgm:pt>
    <dgm:pt modelId="{73E2D128-E4EE-ED42-90F0-2FACA69016E8}" type="parTrans" cxnId="{79EC7EC2-4AA3-BD45-A717-A3B4E1812D19}">
      <dgm:prSet/>
      <dgm:spPr/>
      <dgm:t>
        <a:bodyPr/>
        <a:lstStyle/>
        <a:p>
          <a:endParaRPr lang="es-MX"/>
        </a:p>
      </dgm:t>
    </dgm:pt>
    <dgm:pt modelId="{0FECB412-CCCD-7647-BEDB-E422CCE1FC86}" type="sibTrans" cxnId="{79EC7EC2-4AA3-BD45-A717-A3B4E1812D19}">
      <dgm:prSet/>
      <dgm:spPr/>
      <dgm:t>
        <a:bodyPr/>
        <a:lstStyle/>
        <a:p>
          <a:endParaRPr lang="es-MX"/>
        </a:p>
      </dgm:t>
    </dgm:pt>
    <dgm:pt modelId="{02C9831F-3B7D-7C41-98D5-8010F867EC26}">
      <dgm:prSet phldrT="[Texto]" custT="1"/>
      <dgm:spPr/>
      <dgm:t>
        <a:bodyPr/>
        <a:lstStyle/>
        <a:p>
          <a:pPr algn="l"/>
          <a:r>
            <a:rPr lang="es-MX" sz="1300" dirty="0" smtClean="0"/>
            <a:t>51.7% </a:t>
          </a:r>
          <a:r>
            <a:rPr lang="es-MX" sz="1300" dirty="0"/>
            <a:t>acuden en </a:t>
          </a:r>
          <a:r>
            <a:rPr lang="es-MX" sz="1300" dirty="0" smtClean="0"/>
            <a:t>familia</a:t>
          </a:r>
          <a:r>
            <a:rPr lang="es-MX" sz="1300" dirty="0"/>
            <a:t>. </a:t>
          </a:r>
        </a:p>
      </dgm:t>
    </dgm:pt>
    <dgm:pt modelId="{6F6F8C2B-2686-D345-8707-9540C353118C}" type="sibTrans" cxnId="{85D58288-9016-034C-BFCC-24717288BC9B}">
      <dgm:prSet/>
      <dgm:spPr/>
      <dgm:t>
        <a:bodyPr/>
        <a:lstStyle/>
        <a:p>
          <a:endParaRPr lang="es-MX"/>
        </a:p>
      </dgm:t>
    </dgm:pt>
    <dgm:pt modelId="{4F309F48-4FBA-ED45-A6AB-EB64C27A5B48}" type="parTrans" cxnId="{85D58288-9016-034C-BFCC-24717288BC9B}">
      <dgm:prSet/>
      <dgm:spPr/>
      <dgm:t>
        <a:bodyPr/>
        <a:lstStyle/>
        <a:p>
          <a:endParaRPr lang="es-MX"/>
        </a:p>
      </dgm:t>
    </dgm:pt>
    <dgm:pt modelId="{BE4132BC-7552-D34E-B9FA-9AFABD2C6F37}" type="pres">
      <dgm:prSet presAssocID="{CE8AA109-A81D-7440-BDDC-769A3CFA12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D3C4F03-D993-B046-806C-EA143C0BA21A}" type="pres">
      <dgm:prSet presAssocID="{CE8AA109-A81D-7440-BDDC-769A3CFA12F4}" presName="fgShape" presStyleLbl="fgShp" presStyleIdx="0" presStyleCnt="1" custScaleY="33442" custLinFactY="-252704" custLinFactNeighborX="1076" custLinFactNeighborY="-300000"/>
      <dgm:spPr/>
    </dgm:pt>
    <dgm:pt modelId="{34B737B9-43A8-AF46-A08F-B0B1AD484C87}" type="pres">
      <dgm:prSet presAssocID="{CE8AA109-A81D-7440-BDDC-769A3CFA12F4}" presName="linComp" presStyleCnt="0"/>
      <dgm:spPr/>
    </dgm:pt>
    <dgm:pt modelId="{269868EC-381B-4244-BC7C-433695551F31}" type="pres">
      <dgm:prSet presAssocID="{2E32902C-C7A6-A14B-B2AC-E6BA1049D62A}" presName="compNode" presStyleCnt="0"/>
      <dgm:spPr/>
    </dgm:pt>
    <dgm:pt modelId="{CAC4BD4D-D9D2-1F44-9764-2CEEDCBEE261}" type="pres">
      <dgm:prSet presAssocID="{2E32902C-C7A6-A14B-B2AC-E6BA1049D62A}" presName="bkgdShape" presStyleLbl="node1" presStyleIdx="0" presStyleCnt="5" custLinFactNeighborX="-7"/>
      <dgm:spPr/>
      <dgm:t>
        <a:bodyPr/>
        <a:lstStyle/>
        <a:p>
          <a:endParaRPr lang="es-MX"/>
        </a:p>
      </dgm:t>
    </dgm:pt>
    <dgm:pt modelId="{4BA73EF5-B9D5-8446-BD2F-63A02817E2B8}" type="pres">
      <dgm:prSet presAssocID="{2E32902C-C7A6-A14B-B2AC-E6BA1049D62A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23EB2D-3E61-EB42-9DAB-FA2B22B508CF}" type="pres">
      <dgm:prSet presAssocID="{2E32902C-C7A6-A14B-B2AC-E6BA1049D62A}" presName="invisiNode" presStyleLbl="node1" presStyleIdx="0" presStyleCnt="5"/>
      <dgm:spPr/>
    </dgm:pt>
    <dgm:pt modelId="{A03AD073-7865-364F-B03A-56EBDB171004}" type="pres">
      <dgm:prSet presAssocID="{2E32902C-C7A6-A14B-B2AC-E6BA1049D62A}" presName="imagNode" presStyleLbl="fgImgPlace1" presStyleIdx="0" presStyleCnt="5" custScaleX="88653" custScaleY="88946"/>
      <dgm:spPr>
        <a:blipFill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3000" r="-3000"/>
          </a:stretch>
        </a:blipFill>
      </dgm:spPr>
    </dgm:pt>
    <dgm:pt modelId="{9DD35729-8BE3-4D46-9459-60A8ED4346C4}" type="pres">
      <dgm:prSet presAssocID="{DEA334E2-4D36-F04E-9287-FB45A802548F}" presName="sibTrans" presStyleLbl="sibTrans2D1" presStyleIdx="0" presStyleCnt="0"/>
      <dgm:spPr/>
      <dgm:t>
        <a:bodyPr/>
        <a:lstStyle/>
        <a:p>
          <a:endParaRPr lang="es-MX"/>
        </a:p>
      </dgm:t>
    </dgm:pt>
    <dgm:pt modelId="{DCF1FBBA-2AEE-C147-BAF4-FAEB1D7DEF01}" type="pres">
      <dgm:prSet presAssocID="{7F789829-B743-D644-8991-CE7B6F230F2D}" presName="compNode" presStyleCnt="0"/>
      <dgm:spPr/>
    </dgm:pt>
    <dgm:pt modelId="{FF3BB1B3-A3B9-BC4A-9ADB-F50FADF58AE7}" type="pres">
      <dgm:prSet presAssocID="{7F789829-B743-D644-8991-CE7B6F230F2D}" presName="bkgdShape" presStyleLbl="node1" presStyleIdx="1" presStyleCnt="5"/>
      <dgm:spPr/>
      <dgm:t>
        <a:bodyPr/>
        <a:lstStyle/>
        <a:p>
          <a:endParaRPr lang="es-MX"/>
        </a:p>
      </dgm:t>
    </dgm:pt>
    <dgm:pt modelId="{36A0A612-A635-5640-9BF6-A8521258726B}" type="pres">
      <dgm:prSet presAssocID="{7F789829-B743-D644-8991-CE7B6F230F2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5A0C30-972E-5443-9ED2-CD0614A6E8CC}" type="pres">
      <dgm:prSet presAssocID="{7F789829-B743-D644-8991-CE7B6F230F2D}" presName="invisiNode" presStyleLbl="node1" presStyleIdx="1" presStyleCnt="5"/>
      <dgm:spPr/>
    </dgm:pt>
    <dgm:pt modelId="{331ADC55-9EEC-964F-AF37-C32FC6CD1510}" type="pres">
      <dgm:prSet presAssocID="{7F789829-B743-D644-8991-CE7B6F230F2D}" presName="imagNode" presStyleLbl="fgImgPlace1" presStyleIdx="1" presStyleCnt="5" custScaleX="87607" custScaleY="83238"/>
      <dgm:spPr>
        <a:blipFill rotWithShape="1"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3B119A26-6730-2848-80E4-90C6F3419B4F}" type="pres">
      <dgm:prSet presAssocID="{B5C0B1EF-61EC-A144-9110-F57198DBD3E9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3C42C4E-26D7-C847-93ED-850CABA3AE6A}" type="pres">
      <dgm:prSet presAssocID="{A621621F-87FD-614B-9616-4144B2DB71F6}" presName="compNode" presStyleCnt="0"/>
      <dgm:spPr/>
    </dgm:pt>
    <dgm:pt modelId="{EE98FADF-91C2-844A-946E-16F99AEA24EE}" type="pres">
      <dgm:prSet presAssocID="{A621621F-87FD-614B-9616-4144B2DB71F6}" presName="bkgdShape" presStyleLbl="node1" presStyleIdx="2" presStyleCnt="5"/>
      <dgm:spPr/>
      <dgm:t>
        <a:bodyPr/>
        <a:lstStyle/>
        <a:p>
          <a:endParaRPr lang="es-MX"/>
        </a:p>
      </dgm:t>
    </dgm:pt>
    <dgm:pt modelId="{818C517E-BD58-034C-8081-9F514A76FEB1}" type="pres">
      <dgm:prSet presAssocID="{A621621F-87FD-614B-9616-4144B2DB71F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B027C5-80BB-3E4E-841F-E383275474CE}" type="pres">
      <dgm:prSet presAssocID="{A621621F-87FD-614B-9616-4144B2DB71F6}" presName="invisiNode" presStyleLbl="node1" presStyleIdx="2" presStyleCnt="5"/>
      <dgm:spPr/>
    </dgm:pt>
    <dgm:pt modelId="{F676C7D3-B99B-D040-B819-C3136C1A1417}" type="pres">
      <dgm:prSet presAssocID="{A621621F-87FD-614B-9616-4144B2DB71F6}" presName="imagNode" presStyleLbl="fgImgPlace1" presStyleIdx="2" presStyleCnt="5" custScaleX="85515" custScaleY="91800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9000" r="-9000"/>
          </a:stretch>
        </a:blipFill>
      </dgm:spPr>
    </dgm:pt>
    <dgm:pt modelId="{2524B9BE-71EF-FF40-B958-B015535AC839}" type="pres">
      <dgm:prSet presAssocID="{2500FC29-7733-294E-934F-A6803C25494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C248EFE-B943-B24C-A215-EF3F21FDAFE5}" type="pres">
      <dgm:prSet presAssocID="{99DDFCF5-E8DD-9643-B6DB-2AF98C4D51FC}" presName="compNode" presStyleCnt="0"/>
      <dgm:spPr/>
    </dgm:pt>
    <dgm:pt modelId="{481D5C62-299B-C24A-8E03-67D4901E34F5}" type="pres">
      <dgm:prSet presAssocID="{99DDFCF5-E8DD-9643-B6DB-2AF98C4D51FC}" presName="bkgdShape" presStyleLbl="node1" presStyleIdx="3" presStyleCnt="5"/>
      <dgm:spPr/>
      <dgm:t>
        <a:bodyPr/>
        <a:lstStyle/>
        <a:p>
          <a:endParaRPr lang="es-MX"/>
        </a:p>
      </dgm:t>
    </dgm:pt>
    <dgm:pt modelId="{7EC2A264-A98C-924E-940C-A4191ED5C5C8}" type="pres">
      <dgm:prSet presAssocID="{99DDFCF5-E8DD-9643-B6DB-2AF98C4D51F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189F3C-F0A5-BB46-821C-B280976F55E1}" type="pres">
      <dgm:prSet presAssocID="{99DDFCF5-E8DD-9643-B6DB-2AF98C4D51FC}" presName="invisiNode" presStyleLbl="node1" presStyleIdx="3" presStyleCnt="5"/>
      <dgm:spPr/>
    </dgm:pt>
    <dgm:pt modelId="{039FB34B-ED91-764E-BBBE-FD43ECDEDCBC}" type="pres">
      <dgm:prSet presAssocID="{99DDFCF5-E8DD-9643-B6DB-2AF98C4D51FC}" presName="imagNode" presStyleLbl="fgImgPlace1" presStyleIdx="3" presStyleCnt="5" custScaleX="87980" custScaleY="87519" custLinFactNeighborX="-3627" custLinFactNeighborY="-682"/>
      <dgm:spPr>
        <a:blipFill rotWithShape="1">
          <a:blip xmlns:r="http://schemas.openxmlformats.org/officeDocument/2006/relationships"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l="-62000" r="-62000"/>
          </a:stretch>
        </a:blipFill>
      </dgm:spPr>
    </dgm:pt>
    <dgm:pt modelId="{1A92FD52-2C18-964D-9CB2-31620D16C446}" type="pres">
      <dgm:prSet presAssocID="{AEAFDCC4-8718-714D-B163-D498F29994F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83B4C3B-9EA8-2849-AEBE-3DF4044B9B93}" type="pres">
      <dgm:prSet presAssocID="{F33A57C7-3BBB-5A4D-A026-CA3F3C57454B}" presName="compNode" presStyleCnt="0"/>
      <dgm:spPr/>
    </dgm:pt>
    <dgm:pt modelId="{3A4B8FE1-487E-654D-BF16-11721C20CA77}" type="pres">
      <dgm:prSet presAssocID="{F33A57C7-3BBB-5A4D-A026-CA3F3C57454B}" presName="bkgdShape" presStyleLbl="node1" presStyleIdx="4" presStyleCnt="5"/>
      <dgm:spPr/>
      <dgm:t>
        <a:bodyPr/>
        <a:lstStyle/>
        <a:p>
          <a:endParaRPr lang="es-MX"/>
        </a:p>
      </dgm:t>
    </dgm:pt>
    <dgm:pt modelId="{7FFB67CB-DDA7-084C-856C-1BDCA7394646}" type="pres">
      <dgm:prSet presAssocID="{F33A57C7-3BBB-5A4D-A026-CA3F3C57454B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DB2AC6-687C-9E48-BDF0-150E9F5C8FCB}" type="pres">
      <dgm:prSet presAssocID="{F33A57C7-3BBB-5A4D-A026-CA3F3C57454B}" presName="invisiNode" presStyleLbl="node1" presStyleIdx="4" presStyleCnt="5"/>
      <dgm:spPr/>
    </dgm:pt>
    <dgm:pt modelId="{C20CC41C-D8BE-CF45-80BB-503916AE52CF}" type="pres">
      <dgm:prSet presAssocID="{F33A57C7-3BBB-5A4D-A026-CA3F3C57454B}" presName="imagNode" presStyleLbl="fgImgPlace1" presStyleIdx="4" presStyleCnt="5" custScaleX="73537" custScaleY="77612"/>
      <dgm:spPr>
        <a:blipFill rotWithShape="1">
          <a:blip xmlns:r="http://schemas.openxmlformats.org/officeDocument/2006/relationships"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</dgm:ptLst>
  <dgm:cxnLst>
    <dgm:cxn modelId="{7CA72525-78F2-1A47-845D-1AA2D88C16D1}" type="presOf" srcId="{DA4A051F-3A61-5F43-86A0-6299E1E30A47}" destId="{EE98FADF-91C2-844A-946E-16F99AEA24EE}" srcOrd="0" destOrd="3" presId="urn:microsoft.com/office/officeart/2005/8/layout/hList7"/>
    <dgm:cxn modelId="{11577F60-8658-8645-9C1B-44843D535040}" type="presOf" srcId="{C3D26A09-FF6F-374D-8590-EB17F5D47B30}" destId="{FF3BB1B3-A3B9-BC4A-9ADB-F50FADF58AE7}" srcOrd="0" destOrd="4" presId="urn:microsoft.com/office/officeart/2005/8/layout/hList7"/>
    <dgm:cxn modelId="{21F0BF5D-B724-9447-AB12-F3B235C66F3D}" type="presOf" srcId="{2E32902C-C7A6-A14B-B2AC-E6BA1049D62A}" destId="{CAC4BD4D-D9D2-1F44-9764-2CEEDCBEE261}" srcOrd="0" destOrd="0" presId="urn:microsoft.com/office/officeart/2005/8/layout/hList7"/>
    <dgm:cxn modelId="{4D6BD8AB-3F8D-1740-B47F-C3464B7B9AB0}" type="presOf" srcId="{A621621F-87FD-614B-9616-4144B2DB71F6}" destId="{818C517E-BD58-034C-8081-9F514A76FEB1}" srcOrd="1" destOrd="0" presId="urn:microsoft.com/office/officeart/2005/8/layout/hList7"/>
    <dgm:cxn modelId="{301EA27E-777B-C44C-A8C0-A5BC56DD7588}" srcId="{A621621F-87FD-614B-9616-4144B2DB71F6}" destId="{E46B2EE9-D94A-DF4E-AC86-A78F6D268417}" srcOrd="3" destOrd="0" parTransId="{70F80273-1E34-7147-90A1-A5CF1EB8C67F}" sibTransId="{A325E7AE-6216-E547-BA13-E527D11ED02D}"/>
    <dgm:cxn modelId="{D45745A6-06F4-4946-91E5-8E12A4D07816}" srcId="{CE8AA109-A81D-7440-BDDC-769A3CFA12F4}" destId="{99DDFCF5-E8DD-9643-B6DB-2AF98C4D51FC}" srcOrd="3" destOrd="0" parTransId="{DC16CF0E-3E14-BD45-A29E-D1219C0F7B16}" sibTransId="{AEAFDCC4-8718-714D-B163-D498F29994F6}"/>
    <dgm:cxn modelId="{48F6DAFD-677A-824F-B5DE-CAC205C567F2}" type="presOf" srcId="{B5C0B1EF-61EC-A144-9110-F57198DBD3E9}" destId="{3B119A26-6730-2848-80E4-90C6F3419B4F}" srcOrd="0" destOrd="0" presId="urn:microsoft.com/office/officeart/2005/8/layout/hList7"/>
    <dgm:cxn modelId="{010D016C-5280-5A4E-B7BA-7472D5A67254}" srcId="{7F789829-B743-D644-8991-CE7B6F230F2D}" destId="{01109DD9-5F81-E141-9816-2FBF6194D9FA}" srcOrd="0" destOrd="0" parTransId="{1210F564-FF1F-0B49-B2ED-D337E9E91ADA}" sibTransId="{CCF0F9EF-2E0A-0D48-9EA5-6E6237C7B701}"/>
    <dgm:cxn modelId="{E020B746-4196-B340-940B-16C0F931A666}" type="presOf" srcId="{01109DD9-5F81-E141-9816-2FBF6194D9FA}" destId="{36A0A612-A635-5640-9BF6-A8521258726B}" srcOrd="1" destOrd="1" presId="urn:microsoft.com/office/officeart/2005/8/layout/hList7"/>
    <dgm:cxn modelId="{1BDA0F85-DC26-3744-9B2B-699E39E62A68}" srcId="{CE8AA109-A81D-7440-BDDC-769A3CFA12F4}" destId="{2E32902C-C7A6-A14B-B2AC-E6BA1049D62A}" srcOrd="0" destOrd="0" parTransId="{B923E6DB-AA16-504D-B190-94F60B0AA12C}" sibTransId="{DEA334E2-4D36-F04E-9287-FB45A802548F}"/>
    <dgm:cxn modelId="{CC6F4447-D775-6741-AA6A-2619AB10CA39}" type="presOf" srcId="{7F789829-B743-D644-8991-CE7B6F230F2D}" destId="{36A0A612-A635-5640-9BF6-A8521258726B}" srcOrd="1" destOrd="0" presId="urn:microsoft.com/office/officeart/2005/8/layout/hList7"/>
    <dgm:cxn modelId="{5568CA9D-7896-324E-A214-BDD43FC1233A}" type="presOf" srcId="{A621621F-87FD-614B-9616-4144B2DB71F6}" destId="{EE98FADF-91C2-844A-946E-16F99AEA24EE}" srcOrd="0" destOrd="0" presId="urn:microsoft.com/office/officeart/2005/8/layout/hList7"/>
    <dgm:cxn modelId="{216AD3FB-2751-0644-A1D5-9AA8EA723321}" type="presOf" srcId="{AEAFDCC4-8718-714D-B163-D498F29994F6}" destId="{1A92FD52-2C18-964D-9CB2-31620D16C446}" srcOrd="0" destOrd="0" presId="urn:microsoft.com/office/officeart/2005/8/layout/hList7"/>
    <dgm:cxn modelId="{3C14189C-336E-AA4D-A734-65E2D0F81F5E}" type="presOf" srcId="{C3D26A09-FF6F-374D-8590-EB17F5D47B30}" destId="{36A0A612-A635-5640-9BF6-A8521258726B}" srcOrd="1" destOrd="4" presId="urn:microsoft.com/office/officeart/2005/8/layout/hList7"/>
    <dgm:cxn modelId="{16BDA32D-F5AF-0C43-A900-A13A6CA75E41}" type="presOf" srcId="{CE8AA109-A81D-7440-BDDC-769A3CFA12F4}" destId="{BE4132BC-7552-D34E-B9FA-9AFABD2C6F37}" srcOrd="0" destOrd="0" presId="urn:microsoft.com/office/officeart/2005/8/layout/hList7"/>
    <dgm:cxn modelId="{88886835-A133-7D4C-A331-52289B670BD8}" type="presOf" srcId="{2500FC29-7733-294E-934F-A6803C25494C}" destId="{2524B9BE-71EF-FF40-B958-B015535AC839}" srcOrd="0" destOrd="0" presId="urn:microsoft.com/office/officeart/2005/8/layout/hList7"/>
    <dgm:cxn modelId="{61FFC082-D62F-7043-B915-A1AFF0E1E3EC}" type="presOf" srcId="{F33A57C7-3BBB-5A4D-A026-CA3F3C57454B}" destId="{7FFB67CB-DDA7-084C-856C-1BDCA7394646}" srcOrd="1" destOrd="0" presId="urn:microsoft.com/office/officeart/2005/8/layout/hList7"/>
    <dgm:cxn modelId="{6F4D0167-82E0-3A45-A7D9-E8D7A78BDA01}" type="presOf" srcId="{02C9831F-3B7D-7C41-98D5-8010F867EC26}" destId="{818C517E-BD58-034C-8081-9F514A76FEB1}" srcOrd="1" destOrd="1" presId="urn:microsoft.com/office/officeart/2005/8/layout/hList7"/>
    <dgm:cxn modelId="{1D220A06-F3C0-E641-B48C-FF9A12617646}" type="presOf" srcId="{94018F05-41E2-F342-8B12-1C6B116A93E8}" destId="{7EC2A264-A98C-924E-940C-A4191ED5C5C8}" srcOrd="1" destOrd="2" presId="urn:microsoft.com/office/officeart/2005/8/layout/hList7"/>
    <dgm:cxn modelId="{96394350-6345-D046-A15A-C347985B7DD8}" type="presOf" srcId="{02C9831F-3B7D-7C41-98D5-8010F867EC26}" destId="{EE98FADF-91C2-844A-946E-16F99AEA24EE}" srcOrd="0" destOrd="1" presId="urn:microsoft.com/office/officeart/2005/8/layout/hList7"/>
    <dgm:cxn modelId="{09E4D1CA-96C6-A34B-BB72-AEBBD51FE403}" type="presOf" srcId="{99DDFCF5-E8DD-9643-B6DB-2AF98C4D51FC}" destId="{7EC2A264-A98C-924E-940C-A4191ED5C5C8}" srcOrd="1" destOrd="0" presId="urn:microsoft.com/office/officeart/2005/8/layout/hList7"/>
    <dgm:cxn modelId="{6B927616-8C89-2741-B30B-57BE8D4E1808}" srcId="{CE8AA109-A81D-7440-BDDC-769A3CFA12F4}" destId="{7F789829-B743-D644-8991-CE7B6F230F2D}" srcOrd="1" destOrd="0" parTransId="{DE0059D1-497D-8A4C-9E11-D26E08F07375}" sibTransId="{B5C0B1EF-61EC-A144-9110-F57198DBD3E9}"/>
    <dgm:cxn modelId="{8702F699-8BF4-7543-BEE1-97E158FB26D6}" type="presOf" srcId="{96D793A1-01A9-6347-8CA6-4EF518142673}" destId="{EE98FADF-91C2-844A-946E-16F99AEA24EE}" srcOrd="0" destOrd="2" presId="urn:microsoft.com/office/officeart/2005/8/layout/hList7"/>
    <dgm:cxn modelId="{44CA36E7-C499-8249-B64A-6786DBB475B2}" srcId="{A621621F-87FD-614B-9616-4144B2DB71F6}" destId="{DA4A051F-3A61-5F43-86A0-6299E1E30A47}" srcOrd="2" destOrd="0" parTransId="{B3F1CB53-105D-8A4A-92AF-9607CCC33D12}" sibTransId="{D991E124-0740-794F-B01D-3A07D24B4806}"/>
    <dgm:cxn modelId="{E8312339-6A35-8045-9C90-11ED92469B75}" type="presOf" srcId="{2E32902C-C7A6-A14B-B2AC-E6BA1049D62A}" destId="{4BA73EF5-B9D5-8446-BD2F-63A02817E2B8}" srcOrd="1" destOrd="0" presId="urn:microsoft.com/office/officeart/2005/8/layout/hList7"/>
    <dgm:cxn modelId="{85D58288-9016-034C-BFCC-24717288BC9B}" srcId="{A621621F-87FD-614B-9616-4144B2DB71F6}" destId="{02C9831F-3B7D-7C41-98D5-8010F867EC26}" srcOrd="0" destOrd="0" parTransId="{4F309F48-4FBA-ED45-A6AB-EB64C27A5B48}" sibTransId="{6F6F8C2B-2686-D345-8707-9540C353118C}"/>
    <dgm:cxn modelId="{4802455A-EF73-6742-B56B-CA985AA0B1B5}" type="presOf" srcId="{77667DDD-7825-5E40-B40E-C0EA4633940F}" destId="{36A0A612-A635-5640-9BF6-A8521258726B}" srcOrd="1" destOrd="2" presId="urn:microsoft.com/office/officeart/2005/8/layout/hList7"/>
    <dgm:cxn modelId="{3878464C-9443-9244-8341-3C5063B384B3}" srcId="{7F789829-B743-D644-8991-CE7B6F230F2D}" destId="{77667DDD-7825-5E40-B40E-C0EA4633940F}" srcOrd="1" destOrd="0" parTransId="{10093815-B916-7048-B032-6A909AB00896}" sibTransId="{BE9C89CB-E1EA-814C-AE0B-82C5FBFC45D7}"/>
    <dgm:cxn modelId="{AB8BC4C3-03F4-6846-88D3-8A6718F3D2CE}" type="presOf" srcId="{F33A57C7-3BBB-5A4D-A026-CA3F3C57454B}" destId="{3A4B8FE1-487E-654D-BF16-11721C20CA77}" srcOrd="0" destOrd="0" presId="urn:microsoft.com/office/officeart/2005/8/layout/hList7"/>
    <dgm:cxn modelId="{A6DF6EC4-903B-0E4F-BF0B-9EC6A212C2BC}" srcId="{CE8AA109-A81D-7440-BDDC-769A3CFA12F4}" destId="{A621621F-87FD-614B-9616-4144B2DB71F6}" srcOrd="2" destOrd="0" parTransId="{11FDCBA8-8D92-5843-93E6-EC9163052953}" sibTransId="{2500FC29-7733-294E-934F-A6803C25494C}"/>
    <dgm:cxn modelId="{EEE49963-E9A5-F144-91E2-C40A219CBEF3}" type="presOf" srcId="{F82B0C74-CC91-D34A-8546-2D785118D1B4}" destId="{FF3BB1B3-A3B9-BC4A-9ADB-F50FADF58AE7}" srcOrd="0" destOrd="3" presId="urn:microsoft.com/office/officeart/2005/8/layout/hList7"/>
    <dgm:cxn modelId="{CE7524D5-4220-7141-A27B-9A3FDE38F58B}" type="presOf" srcId="{96D793A1-01A9-6347-8CA6-4EF518142673}" destId="{818C517E-BD58-034C-8081-9F514A76FEB1}" srcOrd="1" destOrd="2" presId="urn:microsoft.com/office/officeart/2005/8/layout/hList7"/>
    <dgm:cxn modelId="{F9236FB8-5EC8-AD4D-8EBD-4354697C4EBE}" type="presOf" srcId="{77667DDD-7825-5E40-B40E-C0EA4633940F}" destId="{FF3BB1B3-A3B9-BC4A-9ADB-F50FADF58AE7}" srcOrd="0" destOrd="2" presId="urn:microsoft.com/office/officeart/2005/8/layout/hList7"/>
    <dgm:cxn modelId="{B4909657-74A4-CC4D-A3E7-BB1706A4D4A0}" type="presOf" srcId="{99DDFCF5-E8DD-9643-B6DB-2AF98C4D51FC}" destId="{481D5C62-299B-C24A-8E03-67D4901E34F5}" srcOrd="0" destOrd="0" presId="urn:microsoft.com/office/officeart/2005/8/layout/hList7"/>
    <dgm:cxn modelId="{2E7B5330-9F86-1D40-B2E9-92087B1197F0}" type="presOf" srcId="{A3E744DC-E462-724E-ABC0-B49411200BA0}" destId="{7EC2A264-A98C-924E-940C-A4191ED5C5C8}" srcOrd="1" destOrd="1" presId="urn:microsoft.com/office/officeart/2005/8/layout/hList7"/>
    <dgm:cxn modelId="{79EC7EC2-4AA3-BD45-A717-A3B4E1812D19}" srcId="{7F789829-B743-D644-8991-CE7B6F230F2D}" destId="{C3D26A09-FF6F-374D-8590-EB17F5D47B30}" srcOrd="3" destOrd="0" parTransId="{73E2D128-E4EE-ED42-90F0-2FACA69016E8}" sibTransId="{0FECB412-CCCD-7647-BEDB-E422CCE1FC86}"/>
    <dgm:cxn modelId="{28ABD96A-C9A5-8540-A511-571DE79664FC}" srcId="{99DDFCF5-E8DD-9643-B6DB-2AF98C4D51FC}" destId="{94018F05-41E2-F342-8B12-1C6B116A93E8}" srcOrd="1" destOrd="0" parTransId="{11C44388-62DD-274A-B36A-B6D38B461D87}" sibTransId="{89824EDB-8708-6F4E-9F41-6AF1D30C6E04}"/>
    <dgm:cxn modelId="{ABA30FFA-CF3F-A34C-AA1A-86EC37975D94}" type="presOf" srcId="{DEA334E2-4D36-F04E-9287-FB45A802548F}" destId="{9DD35729-8BE3-4D46-9459-60A8ED4346C4}" srcOrd="0" destOrd="0" presId="urn:microsoft.com/office/officeart/2005/8/layout/hList7"/>
    <dgm:cxn modelId="{7555EE64-F27D-4F41-9837-B501F19BC908}" type="presOf" srcId="{F82B0C74-CC91-D34A-8546-2D785118D1B4}" destId="{36A0A612-A635-5640-9BF6-A8521258726B}" srcOrd="1" destOrd="3" presId="urn:microsoft.com/office/officeart/2005/8/layout/hList7"/>
    <dgm:cxn modelId="{8D676D66-99C3-2341-8CB5-17387F6CC4F1}" type="presOf" srcId="{01109DD9-5F81-E141-9816-2FBF6194D9FA}" destId="{FF3BB1B3-A3B9-BC4A-9ADB-F50FADF58AE7}" srcOrd="0" destOrd="1" presId="urn:microsoft.com/office/officeart/2005/8/layout/hList7"/>
    <dgm:cxn modelId="{9BD9BAA9-9673-3441-ACA2-E10E95400A1C}" type="presOf" srcId="{7F789829-B743-D644-8991-CE7B6F230F2D}" destId="{FF3BB1B3-A3B9-BC4A-9ADB-F50FADF58AE7}" srcOrd="0" destOrd="0" presId="urn:microsoft.com/office/officeart/2005/8/layout/hList7"/>
    <dgm:cxn modelId="{6775A91C-020B-164B-9275-AEE0914D8D9C}" srcId="{99DDFCF5-E8DD-9643-B6DB-2AF98C4D51FC}" destId="{A3E744DC-E462-724E-ABC0-B49411200BA0}" srcOrd="0" destOrd="0" parTransId="{708E9AFA-062F-E446-8F40-6EA071FCEF59}" sibTransId="{C8701775-F201-2447-B0AD-7A8E8A8B2148}"/>
    <dgm:cxn modelId="{153331EA-84AA-354C-89A1-DAB7304E4B4D}" type="presOf" srcId="{E46B2EE9-D94A-DF4E-AC86-A78F6D268417}" destId="{818C517E-BD58-034C-8081-9F514A76FEB1}" srcOrd="1" destOrd="4" presId="urn:microsoft.com/office/officeart/2005/8/layout/hList7"/>
    <dgm:cxn modelId="{1A49C87E-5B0A-5C4E-ACF9-BEE3CECA89B6}" srcId="{CE8AA109-A81D-7440-BDDC-769A3CFA12F4}" destId="{F33A57C7-3BBB-5A4D-A026-CA3F3C57454B}" srcOrd="4" destOrd="0" parTransId="{1A90CD14-A0AC-C040-8C16-0987C8F4DD0B}" sibTransId="{5DCE839E-18B5-6141-85D6-5CBE60402C4B}"/>
    <dgm:cxn modelId="{EFA9BEC7-4D4A-FE47-B2A9-669EF1730714}" srcId="{7F789829-B743-D644-8991-CE7B6F230F2D}" destId="{F82B0C74-CC91-D34A-8546-2D785118D1B4}" srcOrd="2" destOrd="0" parTransId="{C3570FD8-6D3F-C84D-A870-690F80552DB9}" sibTransId="{4B446290-E5A1-644A-B0BF-B6577CFF23E1}"/>
    <dgm:cxn modelId="{29CE1DA1-406D-1D49-B51A-0D18AEB96EF3}" type="presOf" srcId="{A3E744DC-E462-724E-ABC0-B49411200BA0}" destId="{481D5C62-299B-C24A-8E03-67D4901E34F5}" srcOrd="0" destOrd="1" presId="urn:microsoft.com/office/officeart/2005/8/layout/hList7"/>
    <dgm:cxn modelId="{69A0589A-4AA0-1A47-AB27-9EF63F6D488C}" type="presOf" srcId="{DA4A051F-3A61-5F43-86A0-6299E1E30A47}" destId="{818C517E-BD58-034C-8081-9F514A76FEB1}" srcOrd="1" destOrd="3" presId="urn:microsoft.com/office/officeart/2005/8/layout/hList7"/>
    <dgm:cxn modelId="{6A4B1181-08D1-6947-AB2B-3D36795F3783}" type="presOf" srcId="{94018F05-41E2-F342-8B12-1C6B116A93E8}" destId="{481D5C62-299B-C24A-8E03-67D4901E34F5}" srcOrd="0" destOrd="2" presId="urn:microsoft.com/office/officeart/2005/8/layout/hList7"/>
    <dgm:cxn modelId="{4DA4460C-94A0-0248-8F4B-4AA1600E6FD0}" srcId="{A621621F-87FD-614B-9616-4144B2DB71F6}" destId="{96D793A1-01A9-6347-8CA6-4EF518142673}" srcOrd="1" destOrd="0" parTransId="{8F1F51C9-021D-7449-A76D-4D6DA0386E8E}" sibTransId="{446977B9-1284-0D45-B020-AB5BC1E76876}"/>
    <dgm:cxn modelId="{11BC50EB-540B-2249-B0CC-8E387D855AE8}" type="presOf" srcId="{E46B2EE9-D94A-DF4E-AC86-A78F6D268417}" destId="{EE98FADF-91C2-844A-946E-16F99AEA24EE}" srcOrd="0" destOrd="4" presId="urn:microsoft.com/office/officeart/2005/8/layout/hList7"/>
    <dgm:cxn modelId="{A7AAE3DD-C2B7-6741-ABE6-FD45F50F6B79}" type="presParOf" srcId="{BE4132BC-7552-D34E-B9FA-9AFABD2C6F37}" destId="{BD3C4F03-D993-B046-806C-EA143C0BA21A}" srcOrd="0" destOrd="0" presId="urn:microsoft.com/office/officeart/2005/8/layout/hList7"/>
    <dgm:cxn modelId="{2F18AED5-A2AF-4648-B871-31B9545012B6}" type="presParOf" srcId="{BE4132BC-7552-D34E-B9FA-9AFABD2C6F37}" destId="{34B737B9-43A8-AF46-A08F-B0B1AD484C87}" srcOrd="1" destOrd="0" presId="urn:microsoft.com/office/officeart/2005/8/layout/hList7"/>
    <dgm:cxn modelId="{2D5872B0-3A55-3942-A29B-421E22B31F98}" type="presParOf" srcId="{34B737B9-43A8-AF46-A08F-B0B1AD484C87}" destId="{269868EC-381B-4244-BC7C-433695551F31}" srcOrd="0" destOrd="0" presId="urn:microsoft.com/office/officeart/2005/8/layout/hList7"/>
    <dgm:cxn modelId="{10A5205A-E32E-C74C-B8DE-FEBCFF39E652}" type="presParOf" srcId="{269868EC-381B-4244-BC7C-433695551F31}" destId="{CAC4BD4D-D9D2-1F44-9764-2CEEDCBEE261}" srcOrd="0" destOrd="0" presId="urn:microsoft.com/office/officeart/2005/8/layout/hList7"/>
    <dgm:cxn modelId="{809447A6-1FF3-C048-AA1B-0FF84166DF0A}" type="presParOf" srcId="{269868EC-381B-4244-BC7C-433695551F31}" destId="{4BA73EF5-B9D5-8446-BD2F-63A02817E2B8}" srcOrd="1" destOrd="0" presId="urn:microsoft.com/office/officeart/2005/8/layout/hList7"/>
    <dgm:cxn modelId="{DE04CF1E-A762-4D46-9970-37A49FDB85DB}" type="presParOf" srcId="{269868EC-381B-4244-BC7C-433695551F31}" destId="{6C23EB2D-3E61-EB42-9DAB-FA2B22B508CF}" srcOrd="2" destOrd="0" presId="urn:microsoft.com/office/officeart/2005/8/layout/hList7"/>
    <dgm:cxn modelId="{9550D057-5729-0443-800E-D13161B52A23}" type="presParOf" srcId="{269868EC-381B-4244-BC7C-433695551F31}" destId="{A03AD073-7865-364F-B03A-56EBDB171004}" srcOrd="3" destOrd="0" presId="urn:microsoft.com/office/officeart/2005/8/layout/hList7"/>
    <dgm:cxn modelId="{02CD61AE-34E9-334D-B7DC-897D4F8F62F2}" type="presParOf" srcId="{34B737B9-43A8-AF46-A08F-B0B1AD484C87}" destId="{9DD35729-8BE3-4D46-9459-60A8ED4346C4}" srcOrd="1" destOrd="0" presId="urn:microsoft.com/office/officeart/2005/8/layout/hList7"/>
    <dgm:cxn modelId="{DB190B3D-AFB9-2542-87FC-5D19F5C5608A}" type="presParOf" srcId="{34B737B9-43A8-AF46-A08F-B0B1AD484C87}" destId="{DCF1FBBA-2AEE-C147-BAF4-FAEB1D7DEF01}" srcOrd="2" destOrd="0" presId="urn:microsoft.com/office/officeart/2005/8/layout/hList7"/>
    <dgm:cxn modelId="{0849FB42-1B05-804D-8034-A5B3511979B2}" type="presParOf" srcId="{DCF1FBBA-2AEE-C147-BAF4-FAEB1D7DEF01}" destId="{FF3BB1B3-A3B9-BC4A-9ADB-F50FADF58AE7}" srcOrd="0" destOrd="0" presId="urn:microsoft.com/office/officeart/2005/8/layout/hList7"/>
    <dgm:cxn modelId="{AB92C587-E3D7-5947-99D8-0CEF37C8E811}" type="presParOf" srcId="{DCF1FBBA-2AEE-C147-BAF4-FAEB1D7DEF01}" destId="{36A0A612-A635-5640-9BF6-A8521258726B}" srcOrd="1" destOrd="0" presId="urn:microsoft.com/office/officeart/2005/8/layout/hList7"/>
    <dgm:cxn modelId="{27B4F236-379F-EE48-8DB0-E9E927E5E704}" type="presParOf" srcId="{DCF1FBBA-2AEE-C147-BAF4-FAEB1D7DEF01}" destId="{185A0C30-972E-5443-9ED2-CD0614A6E8CC}" srcOrd="2" destOrd="0" presId="urn:microsoft.com/office/officeart/2005/8/layout/hList7"/>
    <dgm:cxn modelId="{2F1181FC-0B0A-5F41-B359-ACA4FD8C7036}" type="presParOf" srcId="{DCF1FBBA-2AEE-C147-BAF4-FAEB1D7DEF01}" destId="{331ADC55-9EEC-964F-AF37-C32FC6CD1510}" srcOrd="3" destOrd="0" presId="urn:microsoft.com/office/officeart/2005/8/layout/hList7"/>
    <dgm:cxn modelId="{E2701C6C-CF56-F04D-8B32-9DD67E9C1C06}" type="presParOf" srcId="{34B737B9-43A8-AF46-A08F-B0B1AD484C87}" destId="{3B119A26-6730-2848-80E4-90C6F3419B4F}" srcOrd="3" destOrd="0" presId="urn:microsoft.com/office/officeart/2005/8/layout/hList7"/>
    <dgm:cxn modelId="{6AEE37F0-A1E0-3941-8E93-1EA343A156DE}" type="presParOf" srcId="{34B737B9-43A8-AF46-A08F-B0B1AD484C87}" destId="{13C42C4E-26D7-C847-93ED-850CABA3AE6A}" srcOrd="4" destOrd="0" presId="urn:microsoft.com/office/officeart/2005/8/layout/hList7"/>
    <dgm:cxn modelId="{5968504D-AE55-6645-BB39-7DA296E96847}" type="presParOf" srcId="{13C42C4E-26D7-C847-93ED-850CABA3AE6A}" destId="{EE98FADF-91C2-844A-946E-16F99AEA24EE}" srcOrd="0" destOrd="0" presId="urn:microsoft.com/office/officeart/2005/8/layout/hList7"/>
    <dgm:cxn modelId="{A8FDC9AA-A5C1-F44F-81AF-782241E13F8D}" type="presParOf" srcId="{13C42C4E-26D7-C847-93ED-850CABA3AE6A}" destId="{818C517E-BD58-034C-8081-9F514A76FEB1}" srcOrd="1" destOrd="0" presId="urn:microsoft.com/office/officeart/2005/8/layout/hList7"/>
    <dgm:cxn modelId="{584D7BD5-C033-3B41-BE2B-82F44CDAE9D4}" type="presParOf" srcId="{13C42C4E-26D7-C847-93ED-850CABA3AE6A}" destId="{80B027C5-80BB-3E4E-841F-E383275474CE}" srcOrd="2" destOrd="0" presId="urn:microsoft.com/office/officeart/2005/8/layout/hList7"/>
    <dgm:cxn modelId="{0BD45425-F9F2-374A-814C-F55E95C84C74}" type="presParOf" srcId="{13C42C4E-26D7-C847-93ED-850CABA3AE6A}" destId="{F676C7D3-B99B-D040-B819-C3136C1A1417}" srcOrd="3" destOrd="0" presId="urn:microsoft.com/office/officeart/2005/8/layout/hList7"/>
    <dgm:cxn modelId="{FD7642A7-DA36-8647-BBAB-ACED3F810B4E}" type="presParOf" srcId="{34B737B9-43A8-AF46-A08F-B0B1AD484C87}" destId="{2524B9BE-71EF-FF40-B958-B015535AC839}" srcOrd="5" destOrd="0" presId="urn:microsoft.com/office/officeart/2005/8/layout/hList7"/>
    <dgm:cxn modelId="{A5D5E710-6B52-6545-830B-A09213D84398}" type="presParOf" srcId="{34B737B9-43A8-AF46-A08F-B0B1AD484C87}" destId="{BC248EFE-B943-B24C-A215-EF3F21FDAFE5}" srcOrd="6" destOrd="0" presId="urn:microsoft.com/office/officeart/2005/8/layout/hList7"/>
    <dgm:cxn modelId="{AC0C6E46-9532-5E47-80E5-FD79688C6214}" type="presParOf" srcId="{BC248EFE-B943-B24C-A215-EF3F21FDAFE5}" destId="{481D5C62-299B-C24A-8E03-67D4901E34F5}" srcOrd="0" destOrd="0" presId="urn:microsoft.com/office/officeart/2005/8/layout/hList7"/>
    <dgm:cxn modelId="{CB416D6E-7575-5D42-B6D8-27858276423D}" type="presParOf" srcId="{BC248EFE-B943-B24C-A215-EF3F21FDAFE5}" destId="{7EC2A264-A98C-924E-940C-A4191ED5C5C8}" srcOrd="1" destOrd="0" presId="urn:microsoft.com/office/officeart/2005/8/layout/hList7"/>
    <dgm:cxn modelId="{EF1A0A0C-5CF7-004A-A351-E8A6930659FD}" type="presParOf" srcId="{BC248EFE-B943-B24C-A215-EF3F21FDAFE5}" destId="{A0189F3C-F0A5-BB46-821C-B280976F55E1}" srcOrd="2" destOrd="0" presId="urn:microsoft.com/office/officeart/2005/8/layout/hList7"/>
    <dgm:cxn modelId="{F7928DB5-29B1-114B-BE52-E91B9480B346}" type="presParOf" srcId="{BC248EFE-B943-B24C-A215-EF3F21FDAFE5}" destId="{039FB34B-ED91-764E-BBBE-FD43ECDEDCBC}" srcOrd="3" destOrd="0" presId="urn:microsoft.com/office/officeart/2005/8/layout/hList7"/>
    <dgm:cxn modelId="{B258B350-9AE0-7542-B54B-6B7E8788BF35}" type="presParOf" srcId="{34B737B9-43A8-AF46-A08F-B0B1AD484C87}" destId="{1A92FD52-2C18-964D-9CB2-31620D16C446}" srcOrd="7" destOrd="0" presId="urn:microsoft.com/office/officeart/2005/8/layout/hList7"/>
    <dgm:cxn modelId="{55FACF37-5779-2444-B1AF-8B0288C4B90E}" type="presParOf" srcId="{34B737B9-43A8-AF46-A08F-B0B1AD484C87}" destId="{B83B4C3B-9EA8-2849-AEBE-3DF4044B9B93}" srcOrd="8" destOrd="0" presId="urn:microsoft.com/office/officeart/2005/8/layout/hList7"/>
    <dgm:cxn modelId="{6E9F97C1-9D1A-9549-BFA4-3BA04DA3000F}" type="presParOf" srcId="{B83B4C3B-9EA8-2849-AEBE-3DF4044B9B93}" destId="{3A4B8FE1-487E-654D-BF16-11721C20CA77}" srcOrd="0" destOrd="0" presId="urn:microsoft.com/office/officeart/2005/8/layout/hList7"/>
    <dgm:cxn modelId="{AAB124A3-2C2C-9443-97BB-DA42929E414F}" type="presParOf" srcId="{B83B4C3B-9EA8-2849-AEBE-3DF4044B9B93}" destId="{7FFB67CB-DDA7-084C-856C-1BDCA7394646}" srcOrd="1" destOrd="0" presId="urn:microsoft.com/office/officeart/2005/8/layout/hList7"/>
    <dgm:cxn modelId="{EFF54CE1-CB71-D347-8929-78CCADD83530}" type="presParOf" srcId="{B83B4C3B-9EA8-2849-AEBE-3DF4044B9B93}" destId="{5BDB2AC6-687C-9E48-BDF0-150E9F5C8FCB}" srcOrd="2" destOrd="0" presId="urn:microsoft.com/office/officeart/2005/8/layout/hList7"/>
    <dgm:cxn modelId="{3D608B41-F4E2-FB4F-8978-77F622AC5132}" type="presParOf" srcId="{B83B4C3B-9EA8-2849-AEBE-3DF4044B9B93}" destId="{C20CC41C-D8BE-CF45-80BB-503916AE52C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8FB6D-9EBB-1F4A-85D1-23737E559453}">
      <dsp:nvSpPr>
        <dsp:cNvPr id="0" name=""/>
        <dsp:cNvSpPr/>
      </dsp:nvSpPr>
      <dsp:spPr>
        <a:xfrm rot="5400000">
          <a:off x="-183932" y="188160"/>
          <a:ext cx="1226218" cy="858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s-MX" sz="2400" kern="1200" dirty="0">
              <a:latin typeface="+mj-lt"/>
              <a:cs typeface="Corbel"/>
            </a:rPr>
            <a:t>1</a:t>
          </a:r>
          <a:endParaRPr lang="es-MX" sz="2400" kern="1200" dirty="0"/>
        </a:p>
      </dsp:txBody>
      <dsp:txXfrm rot="-5400000">
        <a:off x="1" y="433403"/>
        <a:ext cx="858352" cy="367866"/>
      </dsp:txXfrm>
    </dsp:sp>
    <dsp:sp modelId="{54D07E5C-EDD4-2E4F-A61E-9AC689D00311}">
      <dsp:nvSpPr>
        <dsp:cNvPr id="0" name=""/>
        <dsp:cNvSpPr/>
      </dsp:nvSpPr>
      <dsp:spPr>
        <a:xfrm rot="5400000">
          <a:off x="4990798" y="-4128217"/>
          <a:ext cx="797041" cy="9061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•"/>
          </a:pPr>
          <a:r>
            <a:rPr lang="es-MX" sz="1600" kern="1200" dirty="0">
              <a:latin typeface="+mj-lt"/>
              <a:cs typeface="Corbel"/>
            </a:rPr>
            <a:t>Contar con un monitoreo de información estratégica actualizada y permanente relativa al Perfil del Visitante del Estado de Morelos.</a:t>
          </a:r>
          <a:endParaRPr lang="es-MX" sz="1600" kern="1200" dirty="0"/>
        </a:p>
      </dsp:txBody>
      <dsp:txXfrm rot="-5400000">
        <a:off x="858352" y="43137"/>
        <a:ext cx="9023026" cy="719225"/>
      </dsp:txXfrm>
    </dsp:sp>
    <dsp:sp modelId="{1136E607-96A5-014E-98FB-70FB37FBB505}">
      <dsp:nvSpPr>
        <dsp:cNvPr id="0" name=""/>
        <dsp:cNvSpPr/>
      </dsp:nvSpPr>
      <dsp:spPr>
        <a:xfrm rot="5400000">
          <a:off x="-183932" y="1271444"/>
          <a:ext cx="1226218" cy="858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s-MX" sz="2400" kern="1200" dirty="0">
              <a:latin typeface="+mj-lt"/>
              <a:cs typeface="Corbel"/>
            </a:rPr>
            <a:t>2</a:t>
          </a:r>
          <a:endParaRPr lang="es-MX" sz="2400" kern="1200" dirty="0"/>
        </a:p>
      </dsp:txBody>
      <dsp:txXfrm rot="-5400000">
        <a:off x="1" y="1516687"/>
        <a:ext cx="858352" cy="367866"/>
      </dsp:txXfrm>
    </dsp:sp>
    <dsp:sp modelId="{4E81629A-ABEB-B849-B82E-EC3C26E9A45C}">
      <dsp:nvSpPr>
        <dsp:cNvPr id="0" name=""/>
        <dsp:cNvSpPr/>
      </dsp:nvSpPr>
      <dsp:spPr>
        <a:xfrm rot="5400000">
          <a:off x="4990798" y="-3044934"/>
          <a:ext cx="797041" cy="9061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•"/>
          </a:pPr>
          <a:r>
            <a:rPr lang="es-MX" sz="1600" kern="1200" dirty="0">
              <a:latin typeface="+mj-lt"/>
              <a:cs typeface="Corbel"/>
            </a:rPr>
            <a:t>Conocer y caracterizar al visitante con base en sus variables sociodemográficas, hábitos de viaje y preferencias.</a:t>
          </a:r>
          <a:endParaRPr lang="es-MX" sz="1600" kern="1200" dirty="0"/>
        </a:p>
      </dsp:txBody>
      <dsp:txXfrm rot="-5400000">
        <a:off x="858352" y="1126420"/>
        <a:ext cx="9023026" cy="719225"/>
      </dsp:txXfrm>
    </dsp:sp>
    <dsp:sp modelId="{8EFB1CED-5824-9B4B-8945-60A8238187D6}">
      <dsp:nvSpPr>
        <dsp:cNvPr id="0" name=""/>
        <dsp:cNvSpPr/>
      </dsp:nvSpPr>
      <dsp:spPr>
        <a:xfrm rot="5400000">
          <a:off x="-183932" y="2354727"/>
          <a:ext cx="1226218" cy="858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s-MX" sz="2400" kern="1200" dirty="0">
              <a:latin typeface="+mj-lt"/>
              <a:cs typeface="Corbel"/>
            </a:rPr>
            <a:t>3</a:t>
          </a:r>
          <a:endParaRPr lang="es-MX" sz="2400" kern="1200" dirty="0"/>
        </a:p>
      </dsp:txBody>
      <dsp:txXfrm rot="-5400000">
        <a:off x="1" y="2599970"/>
        <a:ext cx="858352" cy="367866"/>
      </dsp:txXfrm>
    </dsp:sp>
    <dsp:sp modelId="{2E747933-B3DF-3B4D-AA6F-AEB7AA7ACCD7}">
      <dsp:nvSpPr>
        <dsp:cNvPr id="0" name=""/>
        <dsp:cNvSpPr/>
      </dsp:nvSpPr>
      <dsp:spPr>
        <a:xfrm rot="5400000">
          <a:off x="4990798" y="-1961651"/>
          <a:ext cx="797041" cy="9061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•"/>
          </a:pPr>
          <a:r>
            <a:rPr lang="es-MX" sz="1600" kern="1200" dirty="0">
              <a:latin typeface="+mj-lt"/>
              <a:cs typeface="Corbel"/>
            </a:rPr>
            <a:t>Evaluar los índices de satisfacción sobre los distintos servicios e infraestructura turística del destino.</a:t>
          </a:r>
          <a:endParaRPr lang="es-MX" sz="1600" kern="1200" dirty="0"/>
        </a:p>
      </dsp:txBody>
      <dsp:txXfrm rot="-5400000">
        <a:off x="858352" y="2209703"/>
        <a:ext cx="9023026" cy="719225"/>
      </dsp:txXfrm>
    </dsp:sp>
    <dsp:sp modelId="{6F359255-ED24-704C-B615-DA22CC3F0D56}">
      <dsp:nvSpPr>
        <dsp:cNvPr id="0" name=""/>
        <dsp:cNvSpPr/>
      </dsp:nvSpPr>
      <dsp:spPr>
        <a:xfrm rot="5400000">
          <a:off x="-183932" y="3549007"/>
          <a:ext cx="1226218" cy="858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s-MX" sz="2400" kern="1200" dirty="0">
              <a:latin typeface="+mj-lt"/>
              <a:cs typeface="Corbel"/>
            </a:rPr>
            <a:t>4</a:t>
          </a:r>
          <a:endParaRPr lang="es-MX" sz="2400" kern="1200" dirty="0"/>
        </a:p>
      </dsp:txBody>
      <dsp:txXfrm rot="-5400000">
        <a:off x="1" y="3794250"/>
        <a:ext cx="858352" cy="367866"/>
      </dsp:txXfrm>
    </dsp:sp>
    <dsp:sp modelId="{BB5593A3-541F-CD41-9C37-43A87EDE95D4}">
      <dsp:nvSpPr>
        <dsp:cNvPr id="0" name=""/>
        <dsp:cNvSpPr/>
      </dsp:nvSpPr>
      <dsp:spPr>
        <a:xfrm rot="5400000">
          <a:off x="4879802" y="-767371"/>
          <a:ext cx="1019034" cy="90619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•"/>
          </a:pPr>
          <a:r>
            <a:rPr lang="es-MX" sz="1600" kern="1200" dirty="0">
              <a:latin typeface="+mj-lt"/>
              <a:cs typeface="Corbel"/>
            </a:rPr>
            <a:t>Proporcionar una herramienta para la toma de decisiones efectivas, para la anticipación y reacción ante los cambios del entorno, para la identificación de oportunidades de crecimiento, el desarrollo de la capacidad de innovación y el diseño de estrategias que permitan elevar el índice de competitividad turística del estado.</a:t>
          </a:r>
          <a:endParaRPr lang="es-MX" sz="1600" kern="1200" dirty="0"/>
        </a:p>
      </dsp:txBody>
      <dsp:txXfrm rot="-5400000">
        <a:off x="858353" y="3303823"/>
        <a:ext cx="9012189" cy="919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34BA3-23F9-3E47-88FA-06214B698B48}">
      <dsp:nvSpPr>
        <dsp:cNvPr id="0" name=""/>
        <dsp:cNvSpPr/>
      </dsp:nvSpPr>
      <dsp:spPr>
        <a:xfrm rot="5400000">
          <a:off x="1126596" y="1170056"/>
          <a:ext cx="1031491" cy="11743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13B6CE-FAA1-5C4E-8952-9549283D6CCB}">
      <dsp:nvSpPr>
        <dsp:cNvPr id="0" name=""/>
        <dsp:cNvSpPr/>
      </dsp:nvSpPr>
      <dsp:spPr>
        <a:xfrm>
          <a:off x="841419" y="43764"/>
          <a:ext cx="1736424" cy="121544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>
              <a:solidFill>
                <a:schemeClr val="tx2"/>
              </a:solidFill>
            </a:rPr>
            <a:t>A quién</a:t>
          </a:r>
        </a:p>
      </dsp:txBody>
      <dsp:txXfrm>
        <a:off x="900763" y="103108"/>
        <a:ext cx="1617736" cy="1096752"/>
      </dsp:txXfrm>
    </dsp:sp>
    <dsp:sp modelId="{59F5AE9B-7D5E-FA44-9577-1C3CC0F31069}">
      <dsp:nvSpPr>
        <dsp:cNvPr id="0" name=""/>
        <dsp:cNvSpPr/>
      </dsp:nvSpPr>
      <dsp:spPr>
        <a:xfrm>
          <a:off x="2827651" y="101857"/>
          <a:ext cx="2744113" cy="1147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Visitantes al estado de Morelos (turistas y excursionistas).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Mayores de 18 años que no residan ni trabajen en el destino.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Excursionistas con permanencia mínima de 3 horas en el destino.</a:t>
          </a:r>
        </a:p>
      </dsp:txBody>
      <dsp:txXfrm>
        <a:off x="2827651" y="101857"/>
        <a:ext cx="2744113" cy="1147549"/>
      </dsp:txXfrm>
    </dsp:sp>
    <dsp:sp modelId="{0B48BB65-BABD-DC4D-8D72-B10ECDF27EAD}">
      <dsp:nvSpPr>
        <dsp:cNvPr id="0" name=""/>
        <dsp:cNvSpPr/>
      </dsp:nvSpPr>
      <dsp:spPr>
        <a:xfrm rot="5400000">
          <a:off x="2857648" y="2782717"/>
          <a:ext cx="1031491" cy="11743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C56483-6352-6147-A358-704C6B1A65E9}">
      <dsp:nvSpPr>
        <dsp:cNvPr id="0" name=""/>
        <dsp:cNvSpPr/>
      </dsp:nvSpPr>
      <dsp:spPr>
        <a:xfrm>
          <a:off x="2584374" y="1638685"/>
          <a:ext cx="1736424" cy="121544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>
              <a:solidFill>
                <a:schemeClr val="tx2"/>
              </a:solidFill>
            </a:rPr>
            <a:t>Cómo </a:t>
          </a:r>
        </a:p>
      </dsp:txBody>
      <dsp:txXfrm>
        <a:off x="2643718" y="1698029"/>
        <a:ext cx="1617736" cy="1096752"/>
      </dsp:txXfrm>
    </dsp:sp>
    <dsp:sp modelId="{BA9E4A1F-5963-BA4C-98C8-304B48565B37}">
      <dsp:nvSpPr>
        <dsp:cNvPr id="0" name=""/>
        <dsp:cNvSpPr/>
      </dsp:nvSpPr>
      <dsp:spPr>
        <a:xfrm>
          <a:off x="4551751" y="1469703"/>
          <a:ext cx="2418472" cy="140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Sondeo de </a:t>
          </a:r>
          <a:r>
            <a:rPr lang="es-MX" sz="1400" kern="1200" dirty="0" smtClean="0">
              <a:solidFill>
                <a:schemeClr val="tx2"/>
              </a:solidFill>
            </a:rPr>
            <a:t>60 </a:t>
          </a:r>
          <a:r>
            <a:rPr lang="es-MX" sz="1400" kern="1200" dirty="0">
              <a:solidFill>
                <a:schemeClr val="tx2"/>
              </a:solidFill>
            </a:rPr>
            <a:t>encuestas cara a cara.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Fuentes metodológicas: </a:t>
          </a:r>
          <a:r>
            <a:rPr lang="es-MX" sz="1200" kern="1200" dirty="0">
              <a:solidFill>
                <a:schemeClr val="tx2"/>
              </a:solidFill>
            </a:rPr>
            <a:t>SECTUR, OMT, AMAI, INEGI, DENUE</a:t>
          </a:r>
          <a:endParaRPr lang="es-MX" sz="1400" kern="1200" dirty="0">
            <a:solidFill>
              <a:schemeClr val="tx2"/>
            </a:solidFill>
          </a:endParaRPr>
        </a:p>
      </dsp:txBody>
      <dsp:txXfrm>
        <a:off x="4551751" y="1469703"/>
        <a:ext cx="2418472" cy="1407141"/>
      </dsp:txXfrm>
    </dsp:sp>
    <dsp:sp modelId="{D53D617F-C37A-3E46-B220-BCD62D7DD534}">
      <dsp:nvSpPr>
        <dsp:cNvPr id="0" name=""/>
        <dsp:cNvSpPr/>
      </dsp:nvSpPr>
      <dsp:spPr>
        <a:xfrm rot="5400000">
          <a:off x="4729430" y="4248020"/>
          <a:ext cx="1031491" cy="11743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D77740-042F-6C49-858D-BB08A7E6A68F}">
      <dsp:nvSpPr>
        <dsp:cNvPr id="0" name=""/>
        <dsp:cNvSpPr/>
      </dsp:nvSpPr>
      <dsp:spPr>
        <a:xfrm>
          <a:off x="4444885" y="3072504"/>
          <a:ext cx="1736424" cy="121544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>
              <a:solidFill>
                <a:schemeClr val="tx2"/>
              </a:solidFill>
            </a:rPr>
            <a:t>Dónde </a:t>
          </a:r>
        </a:p>
      </dsp:txBody>
      <dsp:txXfrm>
        <a:off x="4504229" y="3131848"/>
        <a:ext cx="1617736" cy="1096752"/>
      </dsp:txXfrm>
    </dsp:sp>
    <dsp:sp modelId="{D8FCBEFD-A49D-5D4E-8A22-2F838061E7F9}">
      <dsp:nvSpPr>
        <dsp:cNvPr id="0" name=""/>
        <dsp:cNvSpPr/>
      </dsp:nvSpPr>
      <dsp:spPr>
        <a:xfrm>
          <a:off x="6416020" y="3098001"/>
          <a:ext cx="2206694" cy="982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Proa y Alas, Tequesquitengo.</a:t>
          </a:r>
        </a:p>
      </dsp:txBody>
      <dsp:txXfrm>
        <a:off x="6416020" y="3098001"/>
        <a:ext cx="2206694" cy="982372"/>
      </dsp:txXfrm>
    </dsp:sp>
    <dsp:sp modelId="{1A27B9B2-4A5B-9443-8E4E-60D7A9ACCF29}">
      <dsp:nvSpPr>
        <dsp:cNvPr id="0" name=""/>
        <dsp:cNvSpPr/>
      </dsp:nvSpPr>
      <dsp:spPr>
        <a:xfrm>
          <a:off x="6236339" y="4245742"/>
          <a:ext cx="1736424" cy="121544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>
              <a:solidFill>
                <a:schemeClr val="tx2"/>
              </a:solidFill>
            </a:rPr>
            <a:t>Cuándo </a:t>
          </a:r>
        </a:p>
      </dsp:txBody>
      <dsp:txXfrm>
        <a:off x="6295683" y="4305086"/>
        <a:ext cx="1617736" cy="1096752"/>
      </dsp:txXfrm>
    </dsp:sp>
    <dsp:sp modelId="{8F2ED4AF-C9CB-364D-A0AC-D738AFEB5FC8}">
      <dsp:nvSpPr>
        <dsp:cNvPr id="0" name=""/>
        <dsp:cNvSpPr/>
      </dsp:nvSpPr>
      <dsp:spPr>
        <a:xfrm>
          <a:off x="8133319" y="4345398"/>
          <a:ext cx="2111168" cy="982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>
              <a:solidFill>
                <a:schemeClr val="tx2"/>
              </a:solidFill>
            </a:rPr>
            <a:t>Del </a:t>
          </a:r>
          <a:r>
            <a:rPr lang="es-MX" sz="1400" kern="1200" dirty="0" smtClean="0">
              <a:solidFill>
                <a:schemeClr val="tx2"/>
              </a:solidFill>
            </a:rPr>
            <a:t>27 </a:t>
          </a:r>
          <a:r>
            <a:rPr lang="es-MX" sz="1400" kern="1200" dirty="0">
              <a:solidFill>
                <a:schemeClr val="tx2"/>
              </a:solidFill>
            </a:rPr>
            <a:t>de julio al </a:t>
          </a:r>
          <a:r>
            <a:rPr lang="es-MX" sz="1400" kern="1200" dirty="0" smtClean="0">
              <a:solidFill>
                <a:schemeClr val="tx2"/>
              </a:solidFill>
            </a:rPr>
            <a:t>27 </a:t>
          </a:r>
          <a:r>
            <a:rPr lang="es-MX" sz="1400" kern="1200" dirty="0">
              <a:solidFill>
                <a:schemeClr val="tx2"/>
              </a:solidFill>
            </a:rPr>
            <a:t>de agosto de </a:t>
          </a:r>
          <a:r>
            <a:rPr lang="es-MX" sz="1400" kern="1200" dirty="0" smtClean="0">
              <a:solidFill>
                <a:schemeClr val="tx2"/>
              </a:solidFill>
            </a:rPr>
            <a:t>2023. </a:t>
          </a:r>
          <a:endParaRPr lang="es-MX" sz="1400" kern="1200" dirty="0">
            <a:solidFill>
              <a:schemeClr val="tx2"/>
            </a:solidFill>
          </a:endParaRPr>
        </a:p>
      </dsp:txBody>
      <dsp:txXfrm>
        <a:off x="8133319" y="4345398"/>
        <a:ext cx="2111168" cy="982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6B937-4A31-F14F-8899-BD6A1AEFD2C8}">
      <dsp:nvSpPr>
        <dsp:cNvPr id="0" name=""/>
        <dsp:cNvSpPr/>
      </dsp:nvSpPr>
      <dsp:spPr>
        <a:xfrm>
          <a:off x="0" y="420280"/>
          <a:ext cx="76375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97E46-0E1F-0B4E-B914-9E7B4B1171B0}">
      <dsp:nvSpPr>
        <dsp:cNvPr id="0" name=""/>
        <dsp:cNvSpPr/>
      </dsp:nvSpPr>
      <dsp:spPr>
        <a:xfrm>
          <a:off x="381877" y="95560"/>
          <a:ext cx="534627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077" tIns="0" rIns="20207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0" kern="1200" dirty="0">
              <a:latin typeface="+mj-lt"/>
            </a:rPr>
            <a:t>Perfil Sociodemográfico</a:t>
          </a:r>
        </a:p>
      </dsp:txBody>
      <dsp:txXfrm>
        <a:off x="413580" y="127263"/>
        <a:ext cx="5282872" cy="586034"/>
      </dsp:txXfrm>
    </dsp:sp>
    <dsp:sp modelId="{33300FAC-4E81-144F-A44D-6047358D898D}">
      <dsp:nvSpPr>
        <dsp:cNvPr id="0" name=""/>
        <dsp:cNvSpPr/>
      </dsp:nvSpPr>
      <dsp:spPr>
        <a:xfrm>
          <a:off x="0" y="1418200"/>
          <a:ext cx="76375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24603-6194-D545-BE04-AC4F052045A1}">
      <dsp:nvSpPr>
        <dsp:cNvPr id="0" name=""/>
        <dsp:cNvSpPr/>
      </dsp:nvSpPr>
      <dsp:spPr>
        <a:xfrm>
          <a:off x="381877" y="1093480"/>
          <a:ext cx="534627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077" tIns="0" rIns="20207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0" kern="1200" dirty="0">
              <a:latin typeface="+mj-lt"/>
            </a:rPr>
            <a:t>Planeación del Viaje</a:t>
          </a:r>
        </a:p>
      </dsp:txBody>
      <dsp:txXfrm>
        <a:off x="413580" y="1125183"/>
        <a:ext cx="5282872" cy="586034"/>
      </dsp:txXfrm>
    </dsp:sp>
    <dsp:sp modelId="{5439134F-1581-9E4F-AAB0-BDFBD1A551E2}">
      <dsp:nvSpPr>
        <dsp:cNvPr id="0" name=""/>
        <dsp:cNvSpPr/>
      </dsp:nvSpPr>
      <dsp:spPr>
        <a:xfrm>
          <a:off x="0" y="2416120"/>
          <a:ext cx="76375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5FB5-FD06-4E49-9BEC-C8812D1921E9}">
      <dsp:nvSpPr>
        <dsp:cNvPr id="0" name=""/>
        <dsp:cNvSpPr/>
      </dsp:nvSpPr>
      <dsp:spPr>
        <a:xfrm>
          <a:off x="381877" y="2091400"/>
          <a:ext cx="534627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077" tIns="0" rIns="20207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0" kern="1200" dirty="0">
              <a:latin typeface="+mj-lt"/>
            </a:rPr>
            <a:t>Índice de Satisfacción</a:t>
          </a:r>
        </a:p>
      </dsp:txBody>
      <dsp:txXfrm>
        <a:off x="413580" y="2123103"/>
        <a:ext cx="5282872" cy="586034"/>
      </dsp:txXfrm>
    </dsp:sp>
    <dsp:sp modelId="{02A3B3DB-EAA6-0D46-89E8-AE8C0553154C}">
      <dsp:nvSpPr>
        <dsp:cNvPr id="0" name=""/>
        <dsp:cNvSpPr/>
      </dsp:nvSpPr>
      <dsp:spPr>
        <a:xfrm>
          <a:off x="0" y="3414040"/>
          <a:ext cx="76375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21291-2CD4-E441-8249-B4B136C43BF6}">
      <dsp:nvSpPr>
        <dsp:cNvPr id="0" name=""/>
        <dsp:cNvSpPr/>
      </dsp:nvSpPr>
      <dsp:spPr>
        <a:xfrm>
          <a:off x="381877" y="3089320"/>
          <a:ext cx="534627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077" tIns="0" rIns="20207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0" kern="1200" dirty="0">
              <a:latin typeface="+mj-lt"/>
            </a:rPr>
            <a:t>Medios Publicitarios</a:t>
          </a:r>
        </a:p>
      </dsp:txBody>
      <dsp:txXfrm>
        <a:off x="413580" y="3121023"/>
        <a:ext cx="5282872" cy="586034"/>
      </dsp:txXfrm>
    </dsp:sp>
    <dsp:sp modelId="{04142EF5-B711-0F4D-BEC4-644898FABA8B}">
      <dsp:nvSpPr>
        <dsp:cNvPr id="0" name=""/>
        <dsp:cNvSpPr/>
      </dsp:nvSpPr>
      <dsp:spPr>
        <a:xfrm>
          <a:off x="0" y="4411960"/>
          <a:ext cx="76375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41B24-DA0D-4445-BCA8-4CDD0484E54B}">
      <dsp:nvSpPr>
        <dsp:cNvPr id="0" name=""/>
        <dsp:cNvSpPr/>
      </dsp:nvSpPr>
      <dsp:spPr>
        <a:xfrm>
          <a:off x="381877" y="4087240"/>
          <a:ext cx="5346278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077" tIns="0" rIns="20207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i="0" kern="1200" dirty="0">
              <a:latin typeface="+mj-lt"/>
            </a:rPr>
            <a:t>Principales Hallazgos</a:t>
          </a:r>
          <a:endParaRPr lang="es-ES" sz="1600" b="1" i="0" kern="1200" dirty="0">
            <a:latin typeface="+mj-lt"/>
          </a:endParaRPr>
        </a:p>
      </dsp:txBody>
      <dsp:txXfrm>
        <a:off x="413580" y="4118943"/>
        <a:ext cx="5282872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BFDAE-B152-3B45-992D-CF5D00256DA5}">
      <dsp:nvSpPr>
        <dsp:cNvPr id="0" name=""/>
        <dsp:cNvSpPr/>
      </dsp:nvSpPr>
      <dsp:spPr>
        <a:xfrm>
          <a:off x="1463067" y="3801429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7772C-7366-B14B-AFC8-320CB49F2159}">
      <dsp:nvSpPr>
        <dsp:cNvPr id="0" name=""/>
        <dsp:cNvSpPr/>
      </dsp:nvSpPr>
      <dsp:spPr>
        <a:xfrm>
          <a:off x="1320223" y="3859430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790C6-E2A3-2B48-9DF9-85D1749941D6}">
      <dsp:nvSpPr>
        <dsp:cNvPr id="0" name=""/>
        <dsp:cNvSpPr/>
      </dsp:nvSpPr>
      <dsp:spPr>
        <a:xfrm>
          <a:off x="1174107" y="3907378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EA232-D020-E64B-B312-FF93F59E72DB}">
      <dsp:nvSpPr>
        <dsp:cNvPr id="0" name=""/>
        <dsp:cNvSpPr/>
      </dsp:nvSpPr>
      <dsp:spPr>
        <a:xfrm>
          <a:off x="1026355" y="3944498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AD2CB-2CF7-C34D-A995-D3AA85EF4854}">
      <dsp:nvSpPr>
        <dsp:cNvPr id="0" name=""/>
        <dsp:cNvSpPr/>
      </dsp:nvSpPr>
      <dsp:spPr>
        <a:xfrm>
          <a:off x="2241625" y="3239980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2E8A3-DD99-C343-ACCA-4885AD7BE2EC}">
      <dsp:nvSpPr>
        <dsp:cNvPr id="0" name=""/>
        <dsp:cNvSpPr/>
      </dsp:nvSpPr>
      <dsp:spPr>
        <a:xfrm>
          <a:off x="2128767" y="3354435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1278B-95CD-2245-85ED-E4CC55829A65}">
      <dsp:nvSpPr>
        <dsp:cNvPr id="0" name=""/>
        <dsp:cNvSpPr/>
      </dsp:nvSpPr>
      <dsp:spPr>
        <a:xfrm>
          <a:off x="2709415" y="2543969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5F214-3B9E-104A-AF89-2D959BAF8D96}">
      <dsp:nvSpPr>
        <dsp:cNvPr id="0" name=""/>
        <dsp:cNvSpPr/>
      </dsp:nvSpPr>
      <dsp:spPr>
        <a:xfrm>
          <a:off x="2960756" y="1695995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72011-98C5-B247-8552-270CB0D17133}">
      <dsp:nvSpPr>
        <dsp:cNvPr id="0" name=""/>
        <dsp:cNvSpPr/>
      </dsp:nvSpPr>
      <dsp:spPr>
        <a:xfrm>
          <a:off x="2834813" y="692966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B75F-7E11-3841-BAED-CF6579AA1BA8}">
      <dsp:nvSpPr>
        <dsp:cNvPr id="0" name=""/>
        <dsp:cNvSpPr/>
      </dsp:nvSpPr>
      <dsp:spPr>
        <a:xfrm>
          <a:off x="2928589" y="620658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91417-835B-664F-99A5-9610E9CE54CA}">
      <dsp:nvSpPr>
        <dsp:cNvPr id="0" name=""/>
        <dsp:cNvSpPr/>
      </dsp:nvSpPr>
      <dsp:spPr>
        <a:xfrm>
          <a:off x="3022364" y="547963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A7596-FF26-744E-9120-525A2300766B}">
      <dsp:nvSpPr>
        <dsp:cNvPr id="0" name=""/>
        <dsp:cNvSpPr/>
      </dsp:nvSpPr>
      <dsp:spPr>
        <a:xfrm>
          <a:off x="3116140" y="620658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50AF4-73C4-0143-9C7D-F4A446D3B66E}">
      <dsp:nvSpPr>
        <dsp:cNvPr id="0" name=""/>
        <dsp:cNvSpPr/>
      </dsp:nvSpPr>
      <dsp:spPr>
        <a:xfrm>
          <a:off x="3209916" y="692966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FC5BC-1B25-5943-8470-DE44FBF304AF}">
      <dsp:nvSpPr>
        <dsp:cNvPr id="0" name=""/>
        <dsp:cNvSpPr/>
      </dsp:nvSpPr>
      <dsp:spPr>
        <a:xfrm>
          <a:off x="3022364" y="701086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F4F37-05BA-DA41-9AF4-E01767C8241E}">
      <dsp:nvSpPr>
        <dsp:cNvPr id="0" name=""/>
        <dsp:cNvSpPr/>
      </dsp:nvSpPr>
      <dsp:spPr>
        <a:xfrm>
          <a:off x="3022364" y="854208"/>
          <a:ext cx="64334" cy="643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A079F-8765-B349-84BA-07570A226689}">
      <dsp:nvSpPr>
        <dsp:cNvPr id="0" name=""/>
        <dsp:cNvSpPr/>
      </dsp:nvSpPr>
      <dsp:spPr>
        <a:xfrm>
          <a:off x="668153" y="4077200"/>
          <a:ext cx="1387011" cy="371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58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solidFill>
                <a:schemeClr val="tx2">
                  <a:lumMod val="75000"/>
                </a:schemeClr>
              </a:solidFill>
            </a:rPr>
            <a:t>NS/NC</a:t>
          </a:r>
          <a:endParaRPr lang="es-MX" sz="12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86312" y="4095359"/>
        <a:ext cx="1350693" cy="335661"/>
      </dsp:txXfrm>
    </dsp:sp>
    <dsp:sp modelId="{C7DA0A47-D17C-E24D-9A9A-AD5C6CEBA8BE}">
      <dsp:nvSpPr>
        <dsp:cNvPr id="0" name=""/>
        <dsp:cNvSpPr/>
      </dsp:nvSpPr>
      <dsp:spPr>
        <a:xfrm>
          <a:off x="2055164" y="4077200"/>
          <a:ext cx="3113142" cy="37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accent2">
                  <a:lumMod val="50000"/>
                </a:schemeClr>
              </a:solidFill>
            </a:rPr>
            <a:t>1.7%</a:t>
          </a:r>
          <a:endParaRPr lang="es-MX" sz="19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055164" y="4077200"/>
        <a:ext cx="3113142" cy="371979"/>
      </dsp:txXfrm>
    </dsp:sp>
    <dsp:sp modelId="{C989D6C3-29FD-2045-AAE4-08BEB8714D06}">
      <dsp:nvSpPr>
        <dsp:cNvPr id="0" name=""/>
        <dsp:cNvSpPr/>
      </dsp:nvSpPr>
      <dsp:spPr>
        <a:xfrm>
          <a:off x="283781" y="3703481"/>
          <a:ext cx="643346" cy="6430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30CAF-E6AB-9140-89D5-024EAD23E920}">
      <dsp:nvSpPr>
        <dsp:cNvPr id="0" name=""/>
        <dsp:cNvSpPr/>
      </dsp:nvSpPr>
      <dsp:spPr>
        <a:xfrm>
          <a:off x="1887240" y="3637553"/>
          <a:ext cx="1387011" cy="371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58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2">
                  <a:lumMod val="75000"/>
                </a:schemeClr>
              </a:solidFill>
            </a:rPr>
            <a:t>Preparatoria</a:t>
          </a:r>
        </a:p>
      </dsp:txBody>
      <dsp:txXfrm>
        <a:off x="1905399" y="3655712"/>
        <a:ext cx="1350693" cy="335661"/>
      </dsp:txXfrm>
    </dsp:sp>
    <dsp:sp modelId="{B9CB9F3A-BABA-5948-8C91-611994712A08}">
      <dsp:nvSpPr>
        <dsp:cNvPr id="0" name=""/>
        <dsp:cNvSpPr/>
      </dsp:nvSpPr>
      <dsp:spPr>
        <a:xfrm>
          <a:off x="3274251" y="3637553"/>
          <a:ext cx="1894055" cy="37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0" kern="1200" dirty="0" smtClean="0">
              <a:solidFill>
                <a:schemeClr val="accent2">
                  <a:lumMod val="50000"/>
                </a:schemeClr>
              </a:solidFill>
            </a:rPr>
            <a:t>22%</a:t>
          </a:r>
          <a:endParaRPr lang="es-MX" sz="1900" b="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274251" y="3637553"/>
        <a:ext cx="1894055" cy="371979"/>
      </dsp:txXfrm>
    </dsp:sp>
    <dsp:sp modelId="{376B3D60-78D7-0C49-B281-290BF5383F6F}">
      <dsp:nvSpPr>
        <dsp:cNvPr id="0" name=""/>
        <dsp:cNvSpPr/>
      </dsp:nvSpPr>
      <dsp:spPr>
        <a:xfrm>
          <a:off x="1502322" y="3263834"/>
          <a:ext cx="643346" cy="6430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DFF61-7A65-2248-824F-B3FBD41542B6}">
      <dsp:nvSpPr>
        <dsp:cNvPr id="0" name=""/>
        <dsp:cNvSpPr/>
      </dsp:nvSpPr>
      <dsp:spPr>
        <a:xfrm>
          <a:off x="2548033" y="3002250"/>
          <a:ext cx="1387011" cy="371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58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2">
                  <a:lumMod val="75000"/>
                </a:schemeClr>
              </a:solidFill>
            </a:rPr>
            <a:t>Carrera técnica </a:t>
          </a:r>
        </a:p>
      </dsp:txBody>
      <dsp:txXfrm>
        <a:off x="2566192" y="3020409"/>
        <a:ext cx="1350693" cy="335661"/>
      </dsp:txXfrm>
    </dsp:sp>
    <dsp:sp modelId="{21E1FE65-647A-E942-880E-4373F74AB55C}">
      <dsp:nvSpPr>
        <dsp:cNvPr id="0" name=""/>
        <dsp:cNvSpPr/>
      </dsp:nvSpPr>
      <dsp:spPr>
        <a:xfrm>
          <a:off x="3935044" y="3002250"/>
          <a:ext cx="1233262" cy="37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accent2">
                  <a:lumMod val="50000"/>
                </a:schemeClr>
              </a:solidFill>
            </a:rPr>
            <a:t>5.1%</a:t>
          </a:r>
          <a:endParaRPr lang="es-MX" sz="19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935044" y="3002250"/>
        <a:ext cx="1233262" cy="371979"/>
      </dsp:txXfrm>
    </dsp:sp>
    <dsp:sp modelId="{B3AD02E2-F082-C743-897C-0927C915A9F5}">
      <dsp:nvSpPr>
        <dsp:cNvPr id="0" name=""/>
        <dsp:cNvSpPr/>
      </dsp:nvSpPr>
      <dsp:spPr>
        <a:xfrm>
          <a:off x="2163115" y="2628530"/>
          <a:ext cx="643346" cy="6430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B470-F71D-5847-971E-5F2DA37C7501}">
      <dsp:nvSpPr>
        <dsp:cNvPr id="0" name=""/>
        <dsp:cNvSpPr/>
      </dsp:nvSpPr>
      <dsp:spPr>
        <a:xfrm>
          <a:off x="2893150" y="2185597"/>
          <a:ext cx="1387011" cy="371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58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2">
                  <a:lumMod val="75000"/>
                </a:schemeClr>
              </a:solidFill>
            </a:rPr>
            <a:t>Licenciatura</a:t>
          </a:r>
        </a:p>
      </dsp:txBody>
      <dsp:txXfrm>
        <a:off x="2911309" y="2203756"/>
        <a:ext cx="1350693" cy="335661"/>
      </dsp:txXfrm>
    </dsp:sp>
    <dsp:sp modelId="{AE965788-E891-3547-92F2-D100ECBBC7FE}">
      <dsp:nvSpPr>
        <dsp:cNvPr id="0" name=""/>
        <dsp:cNvSpPr/>
      </dsp:nvSpPr>
      <dsp:spPr>
        <a:xfrm>
          <a:off x="4280161" y="2185597"/>
          <a:ext cx="888145" cy="37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accent2">
                  <a:lumMod val="50000"/>
                </a:schemeClr>
              </a:solidFill>
            </a:rPr>
            <a:t>62.7%</a:t>
          </a:r>
          <a:endParaRPr lang="es-MX" sz="16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280161" y="2185597"/>
        <a:ext cx="888145" cy="371979"/>
      </dsp:txXfrm>
    </dsp:sp>
    <dsp:sp modelId="{F5EEAAAD-E72E-944E-8DC5-70D92F1A0654}">
      <dsp:nvSpPr>
        <dsp:cNvPr id="0" name=""/>
        <dsp:cNvSpPr/>
      </dsp:nvSpPr>
      <dsp:spPr>
        <a:xfrm>
          <a:off x="2508778" y="1811877"/>
          <a:ext cx="643346" cy="6430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F5863-2F2C-D347-B749-426A5675E48E}">
      <dsp:nvSpPr>
        <dsp:cNvPr id="0" name=""/>
        <dsp:cNvSpPr/>
      </dsp:nvSpPr>
      <dsp:spPr>
        <a:xfrm>
          <a:off x="3085609" y="1354250"/>
          <a:ext cx="1387011" cy="371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58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2">
                  <a:lumMod val="75000"/>
                </a:schemeClr>
              </a:solidFill>
            </a:rPr>
            <a:t>Posgrado</a:t>
          </a:r>
          <a:endParaRPr lang="es-MX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03768" y="1372409"/>
        <a:ext cx="1350693" cy="335661"/>
      </dsp:txXfrm>
    </dsp:sp>
    <dsp:sp modelId="{FA28D5FF-52E7-F34A-BBBF-C7091543E78D}">
      <dsp:nvSpPr>
        <dsp:cNvPr id="0" name=""/>
        <dsp:cNvSpPr/>
      </dsp:nvSpPr>
      <dsp:spPr>
        <a:xfrm>
          <a:off x="4472620" y="1354250"/>
          <a:ext cx="695686" cy="37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accent2">
                  <a:lumMod val="50000"/>
                </a:schemeClr>
              </a:solidFill>
            </a:rPr>
            <a:t>8.5%</a:t>
          </a:r>
          <a:endParaRPr lang="es-MX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472620" y="1354250"/>
        <a:ext cx="695686" cy="371979"/>
      </dsp:txXfrm>
    </dsp:sp>
    <dsp:sp modelId="{5165B19E-E57E-AB4F-833A-BF17642309CA}">
      <dsp:nvSpPr>
        <dsp:cNvPr id="0" name=""/>
        <dsp:cNvSpPr/>
      </dsp:nvSpPr>
      <dsp:spPr>
        <a:xfrm>
          <a:off x="2700691" y="980530"/>
          <a:ext cx="643346" cy="6430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E13EB-17E9-D542-A1C3-3B91333B4AC1}">
      <dsp:nvSpPr>
        <dsp:cNvPr id="0" name=""/>
        <dsp:cNvSpPr/>
      </dsp:nvSpPr>
      <dsp:spPr>
        <a:xfrm>
          <a:off x="641928" y="2058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0" kern="1200" dirty="0" smtClean="0">
              <a:solidFill>
                <a:schemeClr val="accent2">
                  <a:lumMod val="50000"/>
                </a:schemeClr>
              </a:solidFill>
            </a:rPr>
            <a:t>25.9%</a:t>
          </a:r>
          <a:endParaRPr lang="es-MX" sz="2400" b="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5385" y="25515"/>
        <a:ext cx="1294195" cy="977652"/>
      </dsp:txXfrm>
    </dsp:sp>
    <dsp:sp modelId="{FFC82EBA-D9F3-C742-9E90-A1BA7EB6A153}">
      <dsp:nvSpPr>
        <dsp:cNvPr id="0" name=""/>
        <dsp:cNvSpPr/>
      </dsp:nvSpPr>
      <dsp:spPr>
        <a:xfrm>
          <a:off x="641928" y="1003167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Empleado privado </a:t>
          </a:r>
        </a:p>
      </dsp:txBody>
      <dsp:txXfrm>
        <a:off x="641928" y="1003167"/>
        <a:ext cx="944443" cy="430477"/>
      </dsp:txXfrm>
    </dsp:sp>
    <dsp:sp modelId="{2991A731-47C4-7846-AC78-58A5AE6166C9}">
      <dsp:nvSpPr>
        <dsp:cNvPr id="0" name=""/>
        <dsp:cNvSpPr/>
      </dsp:nvSpPr>
      <dsp:spPr>
        <a:xfrm>
          <a:off x="1624309" y="1071545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1DFDA-31EB-D241-9DCE-D0407373A294}">
      <dsp:nvSpPr>
        <dsp:cNvPr id="0" name=""/>
        <dsp:cNvSpPr/>
      </dsp:nvSpPr>
      <dsp:spPr>
        <a:xfrm>
          <a:off x="2209985" y="2058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1" kern="1200" dirty="0" smtClean="0">
              <a:solidFill>
                <a:schemeClr val="accent2">
                  <a:lumMod val="50000"/>
                </a:schemeClr>
              </a:solidFill>
            </a:rPr>
            <a:t>41.4%</a:t>
          </a:r>
          <a:endParaRPr lang="es-MX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233442" y="25515"/>
        <a:ext cx="1294195" cy="977652"/>
      </dsp:txXfrm>
    </dsp:sp>
    <dsp:sp modelId="{F1495D26-1EE5-F040-8386-2C052F2DCE2A}">
      <dsp:nvSpPr>
        <dsp:cNvPr id="0" name=""/>
        <dsp:cNvSpPr/>
      </dsp:nvSpPr>
      <dsp:spPr>
        <a:xfrm>
          <a:off x="2209985" y="1003167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Independiente</a:t>
          </a:r>
        </a:p>
      </dsp:txBody>
      <dsp:txXfrm>
        <a:off x="2209985" y="1003167"/>
        <a:ext cx="944443" cy="430477"/>
      </dsp:txXfrm>
    </dsp:sp>
    <dsp:sp modelId="{62B0AD4B-3F60-A845-A723-6C9422C62412}">
      <dsp:nvSpPr>
        <dsp:cNvPr id="0" name=""/>
        <dsp:cNvSpPr/>
      </dsp:nvSpPr>
      <dsp:spPr>
        <a:xfrm>
          <a:off x="3192366" y="1071545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2ABFF-9EF6-9E44-A811-658287E66F32}">
      <dsp:nvSpPr>
        <dsp:cNvPr id="0" name=""/>
        <dsp:cNvSpPr/>
      </dsp:nvSpPr>
      <dsp:spPr>
        <a:xfrm>
          <a:off x="3778043" y="2058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0" kern="1200" dirty="0" smtClean="0">
              <a:solidFill>
                <a:schemeClr val="accent2">
                  <a:lumMod val="50000"/>
                </a:schemeClr>
              </a:solidFill>
            </a:rPr>
            <a:t>15.5%</a:t>
          </a:r>
          <a:endParaRPr lang="es-MX" sz="2400" b="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801500" y="25515"/>
        <a:ext cx="1294195" cy="977652"/>
      </dsp:txXfrm>
    </dsp:sp>
    <dsp:sp modelId="{8E5961E2-7BD7-B747-8923-ACF28DC552E1}">
      <dsp:nvSpPr>
        <dsp:cNvPr id="0" name=""/>
        <dsp:cNvSpPr/>
      </dsp:nvSpPr>
      <dsp:spPr>
        <a:xfrm>
          <a:off x="3778043" y="1003167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Empleado de gobierno </a:t>
          </a:r>
        </a:p>
      </dsp:txBody>
      <dsp:txXfrm>
        <a:off x="3778043" y="1003167"/>
        <a:ext cx="944443" cy="430477"/>
      </dsp:txXfrm>
    </dsp:sp>
    <dsp:sp modelId="{3EA5CCF7-9D78-9A4D-9F03-D5CC28BB1034}">
      <dsp:nvSpPr>
        <dsp:cNvPr id="0" name=""/>
        <dsp:cNvSpPr/>
      </dsp:nvSpPr>
      <dsp:spPr>
        <a:xfrm>
          <a:off x="4760424" y="1071545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BC9DD-D6F7-9045-B541-D1226F8AC5B5}">
      <dsp:nvSpPr>
        <dsp:cNvPr id="0" name=""/>
        <dsp:cNvSpPr/>
      </dsp:nvSpPr>
      <dsp:spPr>
        <a:xfrm>
          <a:off x="641928" y="1773411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>
              <a:solidFill>
                <a:schemeClr val="accent2">
                  <a:lumMod val="50000"/>
                </a:schemeClr>
              </a:solidFill>
            </a:rPr>
            <a:t>8.6%</a:t>
          </a:r>
          <a:endParaRPr lang="es-MX" sz="2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5385" y="1796868"/>
        <a:ext cx="1294195" cy="977652"/>
      </dsp:txXfrm>
    </dsp:sp>
    <dsp:sp modelId="{E1C49D1E-BD9E-984F-8FCF-026856E66F91}">
      <dsp:nvSpPr>
        <dsp:cNvPr id="0" name=""/>
        <dsp:cNvSpPr/>
      </dsp:nvSpPr>
      <dsp:spPr>
        <a:xfrm>
          <a:off x="641928" y="2774521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Ama de casa</a:t>
          </a:r>
        </a:p>
      </dsp:txBody>
      <dsp:txXfrm>
        <a:off x="641928" y="2774521"/>
        <a:ext cx="944443" cy="430477"/>
      </dsp:txXfrm>
    </dsp:sp>
    <dsp:sp modelId="{7C184B88-15B6-EB46-9C7F-CBA48EC9C8F8}">
      <dsp:nvSpPr>
        <dsp:cNvPr id="0" name=""/>
        <dsp:cNvSpPr/>
      </dsp:nvSpPr>
      <dsp:spPr>
        <a:xfrm>
          <a:off x="1624309" y="2842898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95CBE-AE65-724A-B918-24B434DD6367}">
      <dsp:nvSpPr>
        <dsp:cNvPr id="0" name=""/>
        <dsp:cNvSpPr/>
      </dsp:nvSpPr>
      <dsp:spPr>
        <a:xfrm>
          <a:off x="2209985" y="1773411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>
              <a:solidFill>
                <a:schemeClr val="accent2">
                  <a:lumMod val="50000"/>
                </a:schemeClr>
              </a:solidFill>
            </a:rPr>
            <a:t>5.2%</a:t>
          </a:r>
          <a:endParaRPr lang="es-MX" sz="2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233442" y="1796868"/>
        <a:ext cx="1294195" cy="977652"/>
      </dsp:txXfrm>
    </dsp:sp>
    <dsp:sp modelId="{18AE5319-21F2-5A46-B0D4-866EF3F35558}">
      <dsp:nvSpPr>
        <dsp:cNvPr id="0" name=""/>
        <dsp:cNvSpPr/>
      </dsp:nvSpPr>
      <dsp:spPr>
        <a:xfrm>
          <a:off x="2209985" y="2774521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Estudiante </a:t>
          </a:r>
        </a:p>
      </dsp:txBody>
      <dsp:txXfrm>
        <a:off x="2209985" y="2774521"/>
        <a:ext cx="944443" cy="430477"/>
      </dsp:txXfrm>
    </dsp:sp>
    <dsp:sp modelId="{B08D9815-EA69-204C-82EC-383FC18DF2CF}">
      <dsp:nvSpPr>
        <dsp:cNvPr id="0" name=""/>
        <dsp:cNvSpPr/>
      </dsp:nvSpPr>
      <dsp:spPr>
        <a:xfrm>
          <a:off x="3192366" y="2842898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8EDD3-309B-874D-8629-66E8017D3B0C}">
      <dsp:nvSpPr>
        <dsp:cNvPr id="0" name=""/>
        <dsp:cNvSpPr/>
      </dsp:nvSpPr>
      <dsp:spPr>
        <a:xfrm>
          <a:off x="3778043" y="1773411"/>
          <a:ext cx="1341109" cy="100110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>
              <a:solidFill>
                <a:schemeClr val="accent2">
                  <a:lumMod val="50000"/>
                </a:schemeClr>
              </a:solidFill>
            </a:rPr>
            <a:t>3.4%</a:t>
          </a:r>
          <a:endParaRPr lang="es-MX" sz="2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801500" y="1796868"/>
        <a:ext cx="1294195" cy="977652"/>
      </dsp:txXfrm>
    </dsp:sp>
    <dsp:sp modelId="{D1C49FC6-0D48-AE45-998A-29F17564DDF9}">
      <dsp:nvSpPr>
        <dsp:cNvPr id="0" name=""/>
        <dsp:cNvSpPr/>
      </dsp:nvSpPr>
      <dsp:spPr>
        <a:xfrm>
          <a:off x="3778043" y="2774521"/>
          <a:ext cx="1341109" cy="43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Jubilado </a:t>
          </a:r>
        </a:p>
      </dsp:txBody>
      <dsp:txXfrm>
        <a:off x="3778043" y="2774521"/>
        <a:ext cx="944443" cy="430477"/>
      </dsp:txXfrm>
    </dsp:sp>
    <dsp:sp modelId="{F58E9214-C491-4D45-9FFF-66D81614A2AD}">
      <dsp:nvSpPr>
        <dsp:cNvPr id="0" name=""/>
        <dsp:cNvSpPr/>
      </dsp:nvSpPr>
      <dsp:spPr>
        <a:xfrm>
          <a:off x="4760424" y="2842898"/>
          <a:ext cx="469388" cy="4693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DFF6D-C837-5D4F-99B4-F5225BF7A092}">
      <dsp:nvSpPr>
        <dsp:cNvPr id="0" name=""/>
        <dsp:cNvSpPr/>
      </dsp:nvSpPr>
      <dsp:spPr>
        <a:xfrm>
          <a:off x="2222694" y="0"/>
          <a:ext cx="740897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solidFill>
                <a:schemeClr val="bg1"/>
              </a:solidFill>
            </a:rPr>
            <a:t>A/B</a:t>
          </a:r>
        </a:p>
      </dsp:txBody>
      <dsp:txXfrm>
        <a:off x="2222694" y="0"/>
        <a:ext cx="740897" cy="583771"/>
      </dsp:txXfrm>
    </dsp:sp>
    <dsp:sp modelId="{B8575FEC-2FF8-9549-9FB4-B9D990F482F6}">
      <dsp:nvSpPr>
        <dsp:cNvPr id="0" name=""/>
        <dsp:cNvSpPr/>
      </dsp:nvSpPr>
      <dsp:spPr>
        <a:xfrm>
          <a:off x="1852245" y="583771"/>
          <a:ext cx="1481795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C+</a:t>
          </a:r>
        </a:p>
      </dsp:txBody>
      <dsp:txXfrm>
        <a:off x="2111559" y="583771"/>
        <a:ext cx="963167" cy="583771"/>
      </dsp:txXfrm>
    </dsp:sp>
    <dsp:sp modelId="{E6E629E4-34FE-BA46-82BF-465895B793B2}">
      <dsp:nvSpPr>
        <dsp:cNvPr id="0" name=""/>
        <dsp:cNvSpPr/>
      </dsp:nvSpPr>
      <dsp:spPr>
        <a:xfrm>
          <a:off x="1481796" y="1167542"/>
          <a:ext cx="2222693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C</a:t>
          </a:r>
        </a:p>
      </dsp:txBody>
      <dsp:txXfrm>
        <a:off x="1870767" y="1167542"/>
        <a:ext cx="1444751" cy="583771"/>
      </dsp:txXfrm>
    </dsp:sp>
    <dsp:sp modelId="{FC7EA4BC-F733-E842-B25B-E79A64AC55DC}">
      <dsp:nvSpPr>
        <dsp:cNvPr id="0" name=""/>
        <dsp:cNvSpPr/>
      </dsp:nvSpPr>
      <dsp:spPr>
        <a:xfrm>
          <a:off x="1111347" y="1751313"/>
          <a:ext cx="2963591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C-</a:t>
          </a:r>
        </a:p>
      </dsp:txBody>
      <dsp:txXfrm>
        <a:off x="1629975" y="1751313"/>
        <a:ext cx="1926334" cy="583771"/>
      </dsp:txXfrm>
    </dsp:sp>
    <dsp:sp modelId="{A4F3ADA4-5B68-C54B-8180-F86E276823EC}">
      <dsp:nvSpPr>
        <dsp:cNvPr id="0" name=""/>
        <dsp:cNvSpPr/>
      </dsp:nvSpPr>
      <dsp:spPr>
        <a:xfrm>
          <a:off x="740898" y="2335084"/>
          <a:ext cx="3704489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D+</a:t>
          </a:r>
        </a:p>
      </dsp:txBody>
      <dsp:txXfrm>
        <a:off x="1389183" y="2335084"/>
        <a:ext cx="2407918" cy="583771"/>
      </dsp:txXfrm>
    </dsp:sp>
    <dsp:sp modelId="{1FD0F733-8932-1D41-9A97-2EBE3A255D62}">
      <dsp:nvSpPr>
        <dsp:cNvPr id="0" name=""/>
        <dsp:cNvSpPr/>
      </dsp:nvSpPr>
      <dsp:spPr>
        <a:xfrm>
          <a:off x="370449" y="2918854"/>
          <a:ext cx="4445387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D</a:t>
          </a:r>
        </a:p>
      </dsp:txBody>
      <dsp:txXfrm>
        <a:off x="1148391" y="2918854"/>
        <a:ext cx="2889502" cy="583771"/>
      </dsp:txXfrm>
    </dsp:sp>
    <dsp:sp modelId="{B939B6C1-00AD-9540-9DE6-CC6A9F2ED8CB}">
      <dsp:nvSpPr>
        <dsp:cNvPr id="0" name=""/>
        <dsp:cNvSpPr/>
      </dsp:nvSpPr>
      <dsp:spPr>
        <a:xfrm>
          <a:off x="0" y="3502626"/>
          <a:ext cx="5186285" cy="583771"/>
        </a:xfrm>
        <a:prstGeom prst="trapezoid">
          <a:avLst>
            <a:gd name="adj" fmla="val 634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solidFill>
                <a:schemeClr val="bg1"/>
              </a:solidFill>
            </a:rPr>
            <a:t>E</a:t>
          </a:r>
        </a:p>
      </dsp:txBody>
      <dsp:txXfrm>
        <a:off x="907600" y="3502626"/>
        <a:ext cx="3371085" cy="5837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B09CFF37-F90E-2843-BAFB-D7468429FD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82BE736-764C-2D40-B27A-9646E82E6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50D6-CB35-424E-B150-B2398BF90C03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C119F5E-3EB5-8C44-B167-C06ABA862E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346FDED-7E2F-5F48-A560-DBE92FCEB7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F6F8C-9445-C04F-9789-2A7F55E2FD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8887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D351-7B89-AB4E-B225-A920AA4F6096}" type="datetimeFigureOut">
              <a:rPr lang="es-MX" smtClean="0"/>
              <a:t>10/10/2023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3F203-97FA-C743-AA58-45A9EDD38A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25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EBF445-C069-B74B-9CD2-2910DEC8F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78850EE-7293-844D-9BC0-34AC50E4A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96AD674-974B-BD42-B137-B29D0342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8ACE2D-756F-5245-8169-4877EBDBD294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6754813-02D1-9C4D-980C-DED04446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442F0B0-94DF-7F4D-8C76-1D241D43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8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780E76-A9C5-1E4E-9A6C-97642C71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1138EAE-33AC-9A42-A36C-374460686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17BACF7-84BA-F045-8EA2-062AE84E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D8C005-E3F4-C34A-991F-81FE257946D6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209DA9-470C-0E49-A4AC-AF9F7E3A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C79777E-ADB7-0847-BB09-8B248BF3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8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67BBFB6-73BB-D247-807B-2EDF771C5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9FE0E26-F468-BF4A-946A-0B900A6C1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480E860-528E-4D4D-8B95-0436E9D2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7000F4-D20D-6D4E-8AF7-236723C41BF3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3D5A4E-F819-5445-A8A2-11E6B8B5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579A98-B59D-6845-BDDA-38ED93B0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15EDB3-0335-2C48-B0D4-8754399A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6DE4E3F-27FF-0A4C-B39E-4862DB8DB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A59EE30-463A-8748-9486-F5A95EED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8794B3-7F6E-D540-A592-C47D108ADB78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7F4A83-3A8F-4F4D-A578-3DF08D49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65B26A1-4DE4-5146-B868-E6221257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C34088F-D7B5-6148-90FC-B663A5704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623" y="5674565"/>
            <a:ext cx="1728694" cy="17286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09D1726-A81D-224E-A319-A1891A119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9223" y="53272"/>
            <a:ext cx="1289154" cy="12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1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8D1A8E-33A9-2B47-A837-16F9AFDA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E5042D-B7BD-FB48-A649-F4E345B02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486B4F-F8FE-DF47-8308-F4FFE472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6A23C-44F8-434D-B308-BED2216961C5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687819E-B834-4744-9FAB-3FC93256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BF5E19-0853-C048-A04E-8249E087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3AC956-60E8-5E45-B258-0848365D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BA89D68-29B7-9741-8BB1-019125E19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6C804CB-2D2B-1F48-8C8A-3E4AD1A33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75ABC11-AE7A-9442-B06D-A21E3004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AAB0AC-022E-DD48-A8A1-43988CB52EE1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EEE082A-B721-A040-86F7-DDC630E8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B8E0139-5AF3-B749-9541-FE1D8D3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1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A1B45C-E9DB-C34E-8330-47BB6115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129"/>
            <a:ext cx="10515600" cy="1325563"/>
          </a:xfrm>
        </p:spPr>
        <p:txBody>
          <a:bodyPr/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F76C120-8BEB-6D4D-9C94-D58CD733D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F01992E-A27A-5B42-9956-D2E642088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FF5E2DC-3773-CF4D-A2D4-FB37EE93F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C1F0E01-2476-B54B-9CD4-F402FDAF7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79295CF-138B-0241-B231-511C8970C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306FD-DC35-DD4B-8DE5-3053B9D45CFE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C430C6B-2BB7-BB4E-9FFD-19C4579D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9C56B8D-F26C-744C-B4E1-A2A8ACAA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5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A41DE3-922D-4F47-8787-E6E2C7B3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95ED2BD-79A1-B04F-8644-1B44B890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0557AC-1DDD-DF44-8C94-FE36D6477C76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6ADD06D-B7B2-014E-B06F-7427E107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0CFEFDB-15CD-224A-AAB4-6EF9C4AF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3C14E89-8CAF-9345-8FBC-C37CF81D2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623" y="5674565"/>
            <a:ext cx="1728694" cy="17286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F04BCD-0134-AF43-8788-20DDDCE0C9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9223" y="53272"/>
            <a:ext cx="1289154" cy="12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5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46D3E1B-1105-C64F-9829-78249098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81F44-B902-B640-B5F1-EF860E00014F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0A043F2-8C17-4041-854A-4103DC9BF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32E49CA-4CF6-8041-B44B-6113D837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E3583DA-87FD-7041-BF43-0D3E71817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623" y="5674565"/>
            <a:ext cx="1728694" cy="1728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30C122C-1B7F-E84E-AEE9-85D3E1872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9223" y="53272"/>
            <a:ext cx="1289154" cy="12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D878A2-8865-154E-93D4-C86F9AA7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E324ABC-14B4-AA44-B15C-9E2094D64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64F915-8C8F-234E-9937-1B78D97A6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7AB8D95-42C9-2C4F-B69D-C48D175A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567EF-9AC7-B84E-A491-575F5D2694DE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06F08F3-8E07-0B41-8D13-767D0B81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117D61-947C-EC49-8F13-A13F305C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5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68F1F4-4B64-8048-90C3-E7719556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DA45ACB-7942-4244-B7F9-F03E619BB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006F2FF-EE35-C64B-B611-800E95808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31BD101-3F02-014E-BCDF-C9BF034F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881AA-CE74-7842-B229-969CF2DF592B}" type="datetime1">
              <a:rPr lang="es-MX" smtClean="0"/>
              <a:t>10/10/2023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937A28-E3B6-524C-B2D6-FEBB4CB9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DC8F224-E892-644C-9AB2-3807EA53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C4BC1BC-34E6-2D4C-9381-DF54306BC579}"/>
              </a:ext>
            </a:extLst>
          </p:cNvPr>
          <p:cNvSpPr/>
          <p:nvPr userDrawn="1"/>
        </p:nvSpPr>
        <p:spPr>
          <a:xfrm>
            <a:off x="0" y="136524"/>
            <a:ext cx="10515600" cy="1122650"/>
          </a:xfrm>
          <a:prstGeom prst="rect">
            <a:avLst/>
          </a:prstGeom>
          <a:solidFill>
            <a:schemeClr val="accent2">
              <a:lumMod val="60000"/>
              <a:lumOff val="40000"/>
              <a:alpha val="8509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C82252D-F229-1D4B-9932-8994E058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23" y="373178"/>
            <a:ext cx="9415071" cy="650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5B3C74B-F102-0A47-B8C9-660EB6FBF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05C2A08-F565-D34E-98C6-14E4B1283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78C391-E2DC-FE4D-97EB-5DDE03688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0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1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67.sv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4.svg"/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82.svg"/><Relationship Id="rId5" Type="http://schemas.openxmlformats.org/officeDocument/2006/relationships/image" Target="../media/image37.sv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80.svg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5.sv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17.svg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9.svg"/><Relationship Id="rId21" Type="http://schemas.openxmlformats.org/officeDocument/2006/relationships/image" Target="../media/image35.sv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17.svg"/><Relationship Id="rId25" Type="http://schemas.openxmlformats.org/officeDocument/2006/relationships/image" Target="../media/image39.sv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20" Type="http://schemas.openxmlformats.org/officeDocument/2006/relationships/image" Target="../media/image23.png"/><Relationship Id="rId29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18.tiff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8" Type="http://schemas.openxmlformats.org/officeDocument/2006/relationships/image" Target="../media/image26.png"/><Relationship Id="rId10" Type="http://schemas.openxmlformats.org/officeDocument/2006/relationships/image" Target="../media/image26.svg"/><Relationship Id="rId19" Type="http://schemas.openxmlformats.org/officeDocument/2006/relationships/image" Target="../media/image22.png"/><Relationship Id="rId31" Type="http://schemas.openxmlformats.org/officeDocument/2006/relationships/image" Target="../media/image45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41.svg"/><Relationship Id="rId30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7.svg"/><Relationship Id="rId3" Type="http://schemas.openxmlformats.org/officeDocument/2006/relationships/image" Target="../media/image49.svg"/><Relationship Id="rId7" Type="http://schemas.openxmlformats.org/officeDocument/2006/relationships/image" Target="../media/image18.tiff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65101"/>
            <a:ext cx="10695416" cy="1289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18C37D54-E7BE-644A-9127-31B41C8DD760}"/>
              </a:ext>
            </a:extLst>
          </p:cNvPr>
          <p:cNvSpPr txBox="1">
            <a:spLocks/>
          </p:cNvSpPr>
          <p:nvPr/>
        </p:nvSpPr>
        <p:spPr>
          <a:xfrm>
            <a:off x="731223" y="165101"/>
            <a:ext cx="9501348" cy="1072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/>
              <a:t>Perfil del Visitante </a:t>
            </a:r>
          </a:p>
          <a:p>
            <a:pPr algn="l"/>
            <a:r>
              <a:rPr lang="es-MX" sz="2800" b="1" dirty="0"/>
              <a:t>Verano Tequesquitengo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A956C23-03AC-8441-9C3D-FFA212825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t="32936" b="31040"/>
          <a:stretch/>
        </p:blipFill>
        <p:spPr>
          <a:xfrm>
            <a:off x="0" y="5194302"/>
            <a:ext cx="4759377" cy="17144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7A43C7B-9AA6-394D-A3A3-BA5EB2C50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5416" y="165101"/>
            <a:ext cx="1289154" cy="128915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0B1BB11-A297-7047-8F69-F65A6FDA19D2}"/>
              </a:ext>
            </a:extLst>
          </p:cNvPr>
          <p:cNvSpPr/>
          <p:nvPr/>
        </p:nvSpPr>
        <p:spPr>
          <a:xfrm>
            <a:off x="9112342" y="906956"/>
            <a:ext cx="1365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Agosto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2023</a:t>
            </a: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75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541637" y="3395453"/>
            <a:ext cx="320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       Lago de Tequesquitengo</a:t>
            </a:r>
          </a:p>
          <a:p>
            <a:pPr algn="ctr"/>
            <a:r>
              <a:rPr lang="es-MX" b="1" dirty="0" smtClean="0"/>
              <a:t>87%</a:t>
            </a:r>
            <a:endParaRPr lang="es-MX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493197" y="3380442"/>
            <a:ext cx="292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Rollo</a:t>
            </a:r>
          </a:p>
          <a:p>
            <a:pPr algn="ctr"/>
            <a:r>
              <a:rPr lang="es-MX" b="1" dirty="0" smtClean="0"/>
              <a:t>1.9%</a:t>
            </a:r>
            <a:endParaRPr lang="es-MX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252092" y="6075144"/>
            <a:ext cx="396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Cuernavaca</a:t>
            </a:r>
          </a:p>
          <a:p>
            <a:pPr algn="ctr"/>
            <a:r>
              <a:rPr lang="es-MX" b="1" dirty="0" smtClean="0"/>
              <a:t>1.9%</a:t>
            </a:r>
            <a:endParaRPr lang="es-MX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45" y="4171454"/>
            <a:ext cx="2452921" cy="183969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98433" y="6011145"/>
            <a:ext cx="351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Oaxtepec</a:t>
            </a:r>
          </a:p>
          <a:p>
            <a:pPr algn="ctr"/>
            <a:r>
              <a:rPr lang="es-MX" b="1" dirty="0" smtClean="0"/>
              <a:t>1.9%</a:t>
            </a:r>
            <a:endParaRPr lang="es-MX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42047" y="308657"/>
            <a:ext cx="898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Lugares más visitados</a:t>
            </a:r>
            <a:endParaRPr lang="es-MX" sz="4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16" y="1618877"/>
            <a:ext cx="3914589" cy="17615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76" y="3954393"/>
            <a:ext cx="4570561" cy="20567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04" y="1305971"/>
            <a:ext cx="3151602" cy="20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8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44CC7D-2019-2840-8147-AFC7644E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23" y="428042"/>
            <a:ext cx="9415071" cy="650460"/>
          </a:xfrm>
        </p:spPr>
        <p:txBody>
          <a:bodyPr/>
          <a:lstStyle/>
          <a:p>
            <a:r>
              <a:rPr lang="es-MX" dirty="0"/>
              <a:t>Índice de Satisfacción </a:t>
            </a:r>
            <a:br>
              <a:rPr lang="es-MX" dirty="0"/>
            </a:br>
            <a:r>
              <a:rPr lang="es-MX" sz="3200" dirty="0"/>
              <a:t>Infraestructura del destino</a:t>
            </a:r>
            <a:endParaRPr lang="es-MX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EC6013DA-926B-844B-A371-B16190FFF8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721363"/>
              </p:ext>
            </p:extLst>
          </p:nvPr>
        </p:nvGraphicFramePr>
        <p:xfrm>
          <a:off x="193623" y="2199466"/>
          <a:ext cx="10245604" cy="228900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67774">
                  <a:extLst>
                    <a:ext uri="{9D8B030D-6E8A-4147-A177-3AD203B41FA5}">
                      <a16:colId xmlns:a16="http://schemas.microsoft.com/office/drawing/2014/main" xmlns="" val="3112066604"/>
                    </a:ext>
                  </a:extLst>
                </a:gridCol>
                <a:gridCol w="1532586">
                  <a:extLst>
                    <a:ext uri="{9D8B030D-6E8A-4147-A177-3AD203B41FA5}">
                      <a16:colId xmlns:a16="http://schemas.microsoft.com/office/drawing/2014/main" xmlns="" val="2426663479"/>
                    </a:ext>
                  </a:extLst>
                </a:gridCol>
                <a:gridCol w="2502521">
                  <a:extLst>
                    <a:ext uri="{9D8B030D-6E8A-4147-A177-3AD203B41FA5}">
                      <a16:colId xmlns:a16="http://schemas.microsoft.com/office/drawing/2014/main" xmlns="" val="3983097267"/>
                    </a:ext>
                  </a:extLst>
                </a:gridCol>
                <a:gridCol w="1342723">
                  <a:extLst>
                    <a:ext uri="{9D8B030D-6E8A-4147-A177-3AD203B41FA5}">
                      <a16:colId xmlns:a16="http://schemas.microsoft.com/office/drawing/2014/main" xmlns="" val="2183998646"/>
                    </a:ext>
                  </a:extLst>
                </a:gridCol>
              </a:tblGrid>
              <a:tr h="689989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Criterio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Calificación promedio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Criterio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Calificación promedio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17834020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Señalética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8.1</a:t>
                      </a:r>
                      <a:endParaRPr lang="es-MX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Limpieza de la ciudad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8.0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0354133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Banquetas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7.9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Alumbrado público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7.7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69915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Estado de vialidades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8.0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Central de autobuses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7.9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760875"/>
                  </a:ext>
                </a:extLst>
              </a:tr>
              <a:tr h="399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Accesibilidad para personas con discapacidad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7.6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Transporte público 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7.5</a:t>
                      </a:r>
                      <a:endParaRPr lang="es-MX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2434348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78E381A-4DB9-1A45-B8E1-5C2909CC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8557" y="6568181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Gráfico 5" descr="Ciudad">
            <a:extLst>
              <a:ext uri="{FF2B5EF4-FFF2-40B4-BE49-F238E27FC236}">
                <a16:creationId xmlns:a16="http://schemas.microsoft.com/office/drawing/2014/main" xmlns="" id="{BD080462-C3AE-9647-9881-B511BE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9227" y="5304821"/>
            <a:ext cx="1874520" cy="187452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57B7906-3856-144E-8FCA-1C3F69929516}"/>
              </a:ext>
            </a:extLst>
          </p:cNvPr>
          <p:cNvSpPr txBox="1"/>
          <p:nvPr/>
        </p:nvSpPr>
        <p:spPr>
          <a:xfrm>
            <a:off x="4181458" y="5872749"/>
            <a:ext cx="295196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Promedio infraestructura: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7.8</a:t>
            </a:r>
            <a:endParaRPr lang="es-MX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94B8F2-ED66-B743-ABB7-E9EBC5B1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	</a:t>
            </a:r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E0D0FA4D-F247-6A48-9DA2-ED7A9E7159A6}"/>
              </a:ext>
            </a:extLst>
          </p:cNvPr>
          <p:cNvSpPr txBox="1"/>
          <p:nvPr/>
        </p:nvSpPr>
        <p:spPr>
          <a:xfrm>
            <a:off x="4538073" y="6284441"/>
            <a:ext cx="32739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Promedio servicios turísticos: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7.9</a:t>
            </a:r>
            <a:endParaRPr lang="es-MX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xmlns="" id="{E258A2AD-8FE5-B043-BF80-C6FDBFFE4909}"/>
              </a:ext>
            </a:extLst>
          </p:cNvPr>
          <p:cNvSpPr txBox="1">
            <a:spLocks/>
          </p:cNvSpPr>
          <p:nvPr/>
        </p:nvSpPr>
        <p:spPr>
          <a:xfrm>
            <a:off x="320524" y="409052"/>
            <a:ext cx="9415071" cy="650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Índice de Satisfacción </a:t>
            </a:r>
            <a:br>
              <a:rPr lang="es-MX" dirty="0"/>
            </a:br>
            <a:r>
              <a:rPr lang="es-MX" sz="3200" dirty="0"/>
              <a:t>Servicios Turísticos</a:t>
            </a:r>
            <a:endParaRPr lang="es-MX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36547A90-EC7E-0044-96A2-C3040EB87596}"/>
              </a:ext>
            </a:extLst>
          </p:cNvPr>
          <p:cNvGrpSpPr/>
          <p:nvPr/>
        </p:nvGrpSpPr>
        <p:grpSpPr>
          <a:xfrm>
            <a:off x="3108424" y="3938827"/>
            <a:ext cx="2085753" cy="1369003"/>
            <a:chOff x="10042666" y="4024173"/>
            <a:chExt cx="2085753" cy="1369003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3C20E36F-7987-F147-85EF-7FCDBC98F77C}"/>
                </a:ext>
              </a:extLst>
            </p:cNvPr>
            <p:cNvSpPr txBox="1"/>
            <p:nvPr/>
          </p:nvSpPr>
          <p:spPr>
            <a:xfrm>
              <a:off x="10042666" y="4808401"/>
              <a:ext cx="2085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Seguridad pública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7.8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8" name="Gráfico 47" descr="Policía">
              <a:extLst>
                <a:ext uri="{FF2B5EF4-FFF2-40B4-BE49-F238E27FC236}">
                  <a16:creationId xmlns:a16="http://schemas.microsoft.com/office/drawing/2014/main" xmlns="" id="{597B6C1C-C6BC-DB47-B1E4-12F9DC10E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30714" y="4024173"/>
              <a:ext cx="829806" cy="829806"/>
            </a:xfrm>
            <a:prstGeom prst="rect">
              <a:avLst/>
            </a:prstGeom>
          </p:spPr>
        </p:pic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xmlns="" id="{D2D8BBA8-4D14-A74D-B343-54635B56577F}"/>
              </a:ext>
            </a:extLst>
          </p:cNvPr>
          <p:cNvGrpSpPr/>
          <p:nvPr/>
        </p:nvGrpSpPr>
        <p:grpSpPr>
          <a:xfrm>
            <a:off x="5594564" y="3918650"/>
            <a:ext cx="2305373" cy="1598394"/>
            <a:chOff x="6186956" y="2046918"/>
            <a:chExt cx="2305373" cy="1598394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xmlns="" id="{05CB514B-D2EE-6C41-A44B-7B0BB2FF8A78}"/>
                </a:ext>
              </a:extLst>
            </p:cNvPr>
            <p:cNvSpPr txBox="1"/>
            <p:nvPr/>
          </p:nvSpPr>
          <p:spPr>
            <a:xfrm>
              <a:off x="6186956" y="2814315"/>
              <a:ext cx="2305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Hospitalidad de los pobladores</a:t>
              </a:r>
            </a:p>
            <a:p>
              <a:pPr algn="ctr"/>
              <a:r>
                <a:rPr lang="es-MX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8.9</a:t>
              </a:r>
              <a:endParaRPr lang="es-MX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54" name="Gráfico 53" descr="Cara riendo con relleno sólido">
              <a:extLst>
                <a:ext uri="{FF2B5EF4-FFF2-40B4-BE49-F238E27FC236}">
                  <a16:creationId xmlns:a16="http://schemas.microsoft.com/office/drawing/2014/main" xmlns="" id="{75CCF57A-3112-7441-9CBF-63ABCF8B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08910" y="2046918"/>
              <a:ext cx="772733" cy="772733"/>
            </a:xfrm>
            <a:prstGeom prst="rect">
              <a:avLst/>
            </a:prstGeom>
          </p:spPr>
        </p:pic>
      </p:grpSp>
      <p:pic>
        <p:nvPicPr>
          <p:cNvPr id="14" name="Gráfico 13" descr="Tarjeta de crédito">
            <a:extLst>
              <a:ext uri="{FF2B5EF4-FFF2-40B4-BE49-F238E27FC236}">
                <a16:creationId xmlns:a16="http://schemas.microsoft.com/office/drawing/2014/main" xmlns="" id="{4BA177AA-CAD0-BD4D-8C49-CB308656A92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12009" y="10979020"/>
            <a:ext cx="106061" cy="10606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C61DA2A8-DE83-204E-ACA2-10D6638ED9DE}"/>
              </a:ext>
            </a:extLst>
          </p:cNvPr>
          <p:cNvGrpSpPr/>
          <p:nvPr/>
        </p:nvGrpSpPr>
        <p:grpSpPr>
          <a:xfrm>
            <a:off x="631921" y="1793518"/>
            <a:ext cx="1957722" cy="1500672"/>
            <a:chOff x="2084204" y="5504031"/>
            <a:chExt cx="1957722" cy="1500672"/>
          </a:xfrm>
        </p:grpSpPr>
        <p:pic>
          <p:nvPicPr>
            <p:cNvPr id="7" name="Gráfico 6" descr="Información">
              <a:extLst>
                <a:ext uri="{FF2B5EF4-FFF2-40B4-BE49-F238E27FC236}">
                  <a16:creationId xmlns:a16="http://schemas.microsoft.com/office/drawing/2014/main" xmlns="" id="{D9905D27-D147-2149-9E86-BD7A8EB64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7001" y="5504031"/>
              <a:ext cx="754209" cy="754209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xmlns="" id="{9D4D8978-086F-3D4A-8CB6-B794981C02FA}"/>
                </a:ext>
              </a:extLst>
            </p:cNvPr>
            <p:cNvSpPr txBox="1"/>
            <p:nvPr/>
          </p:nvSpPr>
          <p:spPr>
            <a:xfrm>
              <a:off x="2084204" y="6173706"/>
              <a:ext cx="1957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Módulo de información turística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5.7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B008C924-02CF-9F43-AB55-839B0667B990}"/>
              </a:ext>
            </a:extLst>
          </p:cNvPr>
          <p:cNvGrpSpPr/>
          <p:nvPr/>
        </p:nvGrpSpPr>
        <p:grpSpPr>
          <a:xfrm>
            <a:off x="5712959" y="1793518"/>
            <a:ext cx="1957722" cy="1245277"/>
            <a:chOff x="7025196" y="5584890"/>
            <a:chExt cx="1957722" cy="1245277"/>
          </a:xfrm>
        </p:grpSpPr>
        <p:pic>
          <p:nvPicPr>
            <p:cNvPr id="1026" name="Picture 2" descr="PNG y SVG de cajero automatico con fondo transparente para descargar">
              <a:extLst>
                <a:ext uri="{FF2B5EF4-FFF2-40B4-BE49-F238E27FC236}">
                  <a16:creationId xmlns:a16="http://schemas.microsoft.com/office/drawing/2014/main" xmlns="" id="{3B12BA3B-5C17-AA41-8CAE-D31EB4085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953" y="5584890"/>
              <a:ext cx="754209" cy="75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xmlns="" id="{AADE26C9-0532-DC44-8024-2EF22EEE1AFC}"/>
                </a:ext>
              </a:extLst>
            </p:cNvPr>
            <p:cNvSpPr txBox="1"/>
            <p:nvPr/>
          </p:nvSpPr>
          <p:spPr>
            <a:xfrm>
              <a:off x="7025196" y="6245392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Cajeros automáticos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7.4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50E89BE5-4180-4741-8E9F-883C0606231C}"/>
              </a:ext>
            </a:extLst>
          </p:cNvPr>
          <p:cNvGrpSpPr/>
          <p:nvPr/>
        </p:nvGrpSpPr>
        <p:grpSpPr>
          <a:xfrm>
            <a:off x="8253478" y="1698390"/>
            <a:ext cx="1957722" cy="1338984"/>
            <a:chOff x="8668871" y="5198795"/>
            <a:chExt cx="1957722" cy="1338984"/>
          </a:xfrm>
        </p:grpSpPr>
        <p:pic>
          <p:nvPicPr>
            <p:cNvPr id="1030" name="Picture 6" descr="Inicio :: Hotel Chiapas INN">
              <a:extLst>
                <a:ext uri="{FF2B5EF4-FFF2-40B4-BE49-F238E27FC236}">
                  <a16:creationId xmlns:a16="http://schemas.microsoft.com/office/drawing/2014/main" xmlns="" id="{373B7FB9-3F70-E347-B954-8A3B8A1C0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4711" y="5198795"/>
              <a:ext cx="754209" cy="75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xmlns="" id="{305EC50D-4F51-D940-88D3-84D243CFBC5B}"/>
                </a:ext>
              </a:extLst>
            </p:cNvPr>
            <p:cNvSpPr txBox="1"/>
            <p:nvPr/>
          </p:nvSpPr>
          <p:spPr>
            <a:xfrm>
              <a:off x="8668871" y="5953004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Estacionamientos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7.9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87AFD81C-D693-D24D-81D2-A339C2CB4039}"/>
              </a:ext>
            </a:extLst>
          </p:cNvPr>
          <p:cNvGrpSpPr/>
          <p:nvPr/>
        </p:nvGrpSpPr>
        <p:grpSpPr>
          <a:xfrm>
            <a:off x="8300324" y="3884109"/>
            <a:ext cx="1957722" cy="1603875"/>
            <a:chOff x="10086704" y="4968913"/>
            <a:chExt cx="1957722" cy="1603875"/>
          </a:xfrm>
        </p:grpSpPr>
        <p:pic>
          <p:nvPicPr>
            <p:cNvPr id="9" name="Gráfico 8" descr="Sostenibilidad">
              <a:extLst>
                <a:ext uri="{FF2B5EF4-FFF2-40B4-BE49-F238E27FC236}">
                  <a16:creationId xmlns:a16="http://schemas.microsoft.com/office/drawing/2014/main" xmlns="" id="{68C72AF7-D992-974D-8EBD-45569E9C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05698" y="4968913"/>
              <a:ext cx="830997" cy="830997"/>
            </a:xfrm>
            <a:prstGeom prst="rect">
              <a:avLst/>
            </a:prstGeom>
          </p:spPr>
        </p:pic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xmlns="" id="{6E6E3C4D-EEF9-CA41-B6E2-9AED7F18EB94}"/>
                </a:ext>
              </a:extLst>
            </p:cNvPr>
            <p:cNvSpPr txBox="1"/>
            <p:nvPr/>
          </p:nvSpPr>
          <p:spPr>
            <a:xfrm>
              <a:off x="10086704" y="5741791"/>
              <a:ext cx="1957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Protección del medio ambiente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8.2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4F020831-2967-F346-9DBC-8C17EC4AAC35}"/>
              </a:ext>
            </a:extLst>
          </p:cNvPr>
          <p:cNvGrpSpPr/>
          <p:nvPr/>
        </p:nvGrpSpPr>
        <p:grpSpPr>
          <a:xfrm>
            <a:off x="3172440" y="1736500"/>
            <a:ext cx="1957722" cy="1300874"/>
            <a:chOff x="3967731" y="5167076"/>
            <a:chExt cx="1957722" cy="1300874"/>
          </a:xfrm>
        </p:grpSpPr>
        <p:pic>
          <p:nvPicPr>
            <p:cNvPr id="20" name="Gráfico 19" descr="Cámara">
              <a:extLst>
                <a:ext uri="{FF2B5EF4-FFF2-40B4-BE49-F238E27FC236}">
                  <a16:creationId xmlns:a16="http://schemas.microsoft.com/office/drawing/2014/main" xmlns="" id="{568760C1-0D91-5448-8275-25F1FF21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4859" y="5167076"/>
              <a:ext cx="785928" cy="785928"/>
            </a:xfrm>
            <a:prstGeom prst="rect">
              <a:avLst/>
            </a:prstGeom>
          </p:spPr>
        </p:pic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xmlns="" id="{DC8DDB09-C48C-1E41-813B-ED397B43E9A2}"/>
                </a:ext>
              </a:extLst>
            </p:cNvPr>
            <p:cNvSpPr txBox="1"/>
            <p:nvPr/>
          </p:nvSpPr>
          <p:spPr>
            <a:xfrm>
              <a:off x="3967731" y="5883175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Atractivos turísticos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8.7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9B471CAA-D33B-0749-AE0F-CD03B8738C6E}"/>
              </a:ext>
            </a:extLst>
          </p:cNvPr>
          <p:cNvGrpSpPr/>
          <p:nvPr/>
        </p:nvGrpSpPr>
        <p:grpSpPr>
          <a:xfrm>
            <a:off x="612961" y="4066528"/>
            <a:ext cx="1957722" cy="1262685"/>
            <a:chOff x="5687870" y="5205265"/>
            <a:chExt cx="1957722" cy="1262685"/>
          </a:xfrm>
        </p:grpSpPr>
        <p:pic>
          <p:nvPicPr>
            <p:cNvPr id="1034" name="Picture 10" descr="Gasolinera, ios símbolo interfaz 7 | Icono Gratis">
              <a:extLst>
                <a:ext uri="{FF2B5EF4-FFF2-40B4-BE49-F238E27FC236}">
                  <a16:creationId xmlns:a16="http://schemas.microsoft.com/office/drawing/2014/main" xmlns="" id="{65E84289-40F7-574F-B87B-01BCA75B3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9" y="5205265"/>
              <a:ext cx="651319" cy="65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xmlns="" id="{F066C6FC-F298-6041-8DED-0BEC59714FC5}"/>
                </a:ext>
              </a:extLst>
            </p:cNvPr>
            <p:cNvSpPr txBox="1"/>
            <p:nvPr/>
          </p:nvSpPr>
          <p:spPr>
            <a:xfrm>
              <a:off x="5687870" y="5883175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Gasolineras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8.5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94B8F2-ED66-B743-ABB7-E9EBC5B1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EE463414-D40C-A34E-A749-E59D488161B7}"/>
              </a:ext>
            </a:extLst>
          </p:cNvPr>
          <p:cNvGrpSpPr/>
          <p:nvPr/>
        </p:nvGrpSpPr>
        <p:grpSpPr>
          <a:xfrm>
            <a:off x="250676" y="2149885"/>
            <a:ext cx="2305373" cy="1699929"/>
            <a:chOff x="1772009" y="4145751"/>
            <a:chExt cx="2305373" cy="1699929"/>
          </a:xfrm>
        </p:grpSpPr>
        <p:pic>
          <p:nvPicPr>
            <p:cNvPr id="11" name="Gráfico 10" descr="Colegial">
              <a:extLst>
                <a:ext uri="{FF2B5EF4-FFF2-40B4-BE49-F238E27FC236}">
                  <a16:creationId xmlns:a16="http://schemas.microsoft.com/office/drawing/2014/main" xmlns="" id="{42736352-B05C-C848-88EE-CEA273D61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67496" y="4145751"/>
              <a:ext cx="914400" cy="914400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D60C60F1-334C-CE49-8E29-959D0B8E52AB}"/>
                </a:ext>
              </a:extLst>
            </p:cNvPr>
            <p:cNvSpPr txBox="1"/>
            <p:nvPr/>
          </p:nvSpPr>
          <p:spPr>
            <a:xfrm>
              <a:off x="1772009" y="5014683"/>
              <a:ext cx="2305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Atención de los prestadores </a:t>
              </a:r>
            </a:p>
            <a:p>
              <a:pPr algn="ctr"/>
              <a:r>
                <a:rPr lang="es-MX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8.6</a:t>
              </a:r>
              <a:endParaRPr lang="es-MX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7206A7AD-22DC-0243-BD37-C07D4AC6147E}"/>
              </a:ext>
            </a:extLst>
          </p:cNvPr>
          <p:cNvGrpSpPr/>
          <p:nvPr/>
        </p:nvGrpSpPr>
        <p:grpSpPr>
          <a:xfrm>
            <a:off x="5107954" y="2198103"/>
            <a:ext cx="2085753" cy="1459192"/>
            <a:chOff x="8554706" y="5138779"/>
            <a:chExt cx="2085753" cy="1459192"/>
          </a:xfrm>
        </p:grpSpPr>
        <p:pic>
          <p:nvPicPr>
            <p:cNvPr id="24" name="Gráfico 23" descr="Médico">
              <a:extLst>
                <a:ext uri="{FF2B5EF4-FFF2-40B4-BE49-F238E27FC236}">
                  <a16:creationId xmlns:a16="http://schemas.microsoft.com/office/drawing/2014/main" xmlns="" id="{09C4B856-DB10-E04F-BDE3-BD10F5DA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45772" y="5138779"/>
              <a:ext cx="914400" cy="914400"/>
            </a:xfrm>
            <a:prstGeom prst="rect">
              <a:avLst/>
            </a:prstGeom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xmlns="" id="{9AC01E13-09FC-774D-97DF-3D23D76A1544}"/>
                </a:ext>
              </a:extLst>
            </p:cNvPr>
            <p:cNvSpPr txBox="1"/>
            <p:nvPr/>
          </p:nvSpPr>
          <p:spPr>
            <a:xfrm>
              <a:off x="8554706" y="6013196"/>
              <a:ext cx="2085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Medidas sanitarias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7.8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E0D0FA4D-F247-6A48-9DA2-ED7A9E7159A6}"/>
              </a:ext>
            </a:extLst>
          </p:cNvPr>
          <p:cNvSpPr txBox="1"/>
          <p:nvPr/>
        </p:nvSpPr>
        <p:spPr>
          <a:xfrm>
            <a:off x="2464001" y="6129817"/>
            <a:ext cx="30326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Promedio calidad turística: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8.2</a:t>
            </a:r>
            <a:endParaRPr lang="es-MX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xmlns="" id="{E258A2AD-8FE5-B043-BF80-C6FDBFFE4909}"/>
              </a:ext>
            </a:extLst>
          </p:cNvPr>
          <p:cNvSpPr txBox="1">
            <a:spLocks/>
          </p:cNvSpPr>
          <p:nvPr/>
        </p:nvSpPr>
        <p:spPr>
          <a:xfrm>
            <a:off x="320524" y="409052"/>
            <a:ext cx="9415071" cy="650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Índice de Satisfacción </a:t>
            </a:r>
            <a:br>
              <a:rPr lang="es-MX" dirty="0"/>
            </a:br>
            <a:r>
              <a:rPr lang="es-MX" sz="3200" dirty="0"/>
              <a:t>Calidad Turística / Regreso y recomendación</a:t>
            </a:r>
            <a:endParaRPr lang="es-MX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xmlns="" id="{5C38D180-783C-174D-978D-7638230A022D}"/>
              </a:ext>
            </a:extLst>
          </p:cNvPr>
          <p:cNvGrpSpPr/>
          <p:nvPr/>
        </p:nvGrpSpPr>
        <p:grpSpPr>
          <a:xfrm>
            <a:off x="2766820" y="2228162"/>
            <a:ext cx="1957722" cy="1373707"/>
            <a:chOff x="387216" y="1569086"/>
            <a:chExt cx="1957722" cy="1373707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xmlns="" id="{79B85127-2475-F543-BDBC-3BED1635616D}"/>
                </a:ext>
              </a:extLst>
            </p:cNvPr>
            <p:cNvSpPr txBox="1"/>
            <p:nvPr/>
          </p:nvSpPr>
          <p:spPr>
            <a:xfrm>
              <a:off x="387216" y="2358018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Calidad de alimentos</a:t>
              </a: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8.8</a:t>
              </a:r>
            </a:p>
          </p:txBody>
        </p:sp>
        <p:pic>
          <p:nvPicPr>
            <p:cNvPr id="51" name="Gráfico 50" descr="Cubierto de mesa">
              <a:extLst>
                <a:ext uri="{FF2B5EF4-FFF2-40B4-BE49-F238E27FC236}">
                  <a16:creationId xmlns:a16="http://schemas.microsoft.com/office/drawing/2014/main" xmlns="" id="{6F1A3912-2EE9-7442-A95E-51E1121B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7248" y="1569086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8F3E9743-9344-8540-8E18-0534056F1216}"/>
              </a:ext>
            </a:extLst>
          </p:cNvPr>
          <p:cNvGrpSpPr/>
          <p:nvPr/>
        </p:nvGrpSpPr>
        <p:grpSpPr>
          <a:xfrm>
            <a:off x="4781078" y="4366782"/>
            <a:ext cx="2743199" cy="1414581"/>
            <a:chOff x="8592777" y="4303567"/>
            <a:chExt cx="2743199" cy="1414581"/>
          </a:xfrm>
        </p:grpSpPr>
        <p:pic>
          <p:nvPicPr>
            <p:cNvPr id="3" name="Gráfico 2" descr="Balanza de la justicia">
              <a:extLst>
                <a:ext uri="{FF2B5EF4-FFF2-40B4-BE49-F238E27FC236}">
                  <a16:creationId xmlns:a16="http://schemas.microsoft.com/office/drawing/2014/main" xmlns="" id="{6DB99B3D-048C-344F-9D0D-F9C19B0F6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49473" y="4303567"/>
              <a:ext cx="829806" cy="829806"/>
            </a:xfrm>
            <a:prstGeom prst="rect">
              <a:avLst/>
            </a:prstGeom>
          </p:spPr>
        </p:pic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xmlns="" id="{5F304FC5-5959-E143-AA3D-06292AC5D06F}"/>
                </a:ext>
              </a:extLst>
            </p:cNvPr>
            <p:cNvSpPr txBox="1"/>
            <p:nvPr/>
          </p:nvSpPr>
          <p:spPr>
            <a:xfrm>
              <a:off x="8592777" y="5133373"/>
              <a:ext cx="2743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Relación precio-calidad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8.4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0D3D9E04-AB89-3D4B-ACD4-A5D6E697FCB0}"/>
              </a:ext>
            </a:extLst>
          </p:cNvPr>
          <p:cNvGrpSpPr/>
          <p:nvPr/>
        </p:nvGrpSpPr>
        <p:grpSpPr>
          <a:xfrm>
            <a:off x="101200" y="4297798"/>
            <a:ext cx="2743199" cy="1512463"/>
            <a:chOff x="5403254" y="3487438"/>
            <a:chExt cx="2743199" cy="1512463"/>
          </a:xfrm>
        </p:grpSpPr>
        <p:pic>
          <p:nvPicPr>
            <p:cNvPr id="6" name="Gráfico 5" descr="Cubo y fregona">
              <a:extLst>
                <a:ext uri="{FF2B5EF4-FFF2-40B4-BE49-F238E27FC236}">
                  <a16:creationId xmlns:a16="http://schemas.microsoft.com/office/drawing/2014/main" xmlns="" id="{67D92A5B-656B-EF4C-8AC2-FFBC4AD51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96656" y="3487438"/>
              <a:ext cx="914400" cy="91440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1F4413FE-20E7-5846-89C6-5D47A05AD50C}"/>
                </a:ext>
              </a:extLst>
            </p:cNvPr>
            <p:cNvSpPr txBox="1"/>
            <p:nvPr/>
          </p:nvSpPr>
          <p:spPr>
            <a:xfrm>
              <a:off x="5403254" y="4415126"/>
              <a:ext cx="2743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Limpieza de las instalaciones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8.0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5CDD7194-9DAF-FA40-A0F0-25CA3746099B}"/>
              </a:ext>
            </a:extLst>
          </p:cNvPr>
          <p:cNvGrpSpPr/>
          <p:nvPr/>
        </p:nvGrpSpPr>
        <p:grpSpPr>
          <a:xfrm>
            <a:off x="2765191" y="4432590"/>
            <a:ext cx="1957722" cy="1348773"/>
            <a:chOff x="5176142" y="3904711"/>
            <a:chExt cx="1957722" cy="1348773"/>
          </a:xfrm>
        </p:grpSpPr>
        <p:pic>
          <p:nvPicPr>
            <p:cNvPr id="9" name="Gráfico 8" descr="Acceso universal">
              <a:extLst>
                <a:ext uri="{FF2B5EF4-FFF2-40B4-BE49-F238E27FC236}">
                  <a16:creationId xmlns:a16="http://schemas.microsoft.com/office/drawing/2014/main" xmlns="" id="{ADB2D821-2964-9D4F-AB56-34F86A2A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97803" y="3904711"/>
              <a:ext cx="914400" cy="9144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7BB037D8-E262-9D4C-9160-FBAF10EDF937}"/>
                </a:ext>
              </a:extLst>
            </p:cNvPr>
            <p:cNvSpPr txBox="1"/>
            <p:nvPr/>
          </p:nvSpPr>
          <p:spPr>
            <a:xfrm>
              <a:off x="5176142" y="4668709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Accesibilidad </a:t>
              </a: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7.8</a:t>
              </a: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44DF9182-CF5C-3640-9F0A-C49C1818D829}"/>
              </a:ext>
            </a:extLst>
          </p:cNvPr>
          <p:cNvCxnSpPr/>
          <p:nvPr/>
        </p:nvCxnSpPr>
        <p:spPr>
          <a:xfrm>
            <a:off x="7698722" y="2048325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253D5913-8FF9-0542-8F09-981C4D1A1DBC}"/>
              </a:ext>
            </a:extLst>
          </p:cNvPr>
          <p:cNvGrpSpPr/>
          <p:nvPr/>
        </p:nvGrpSpPr>
        <p:grpSpPr>
          <a:xfrm>
            <a:off x="8104102" y="2344942"/>
            <a:ext cx="2085753" cy="2129170"/>
            <a:chOff x="2795530" y="2344943"/>
            <a:chExt cx="2085753" cy="2129170"/>
          </a:xfrm>
        </p:grpSpPr>
        <p:pic>
          <p:nvPicPr>
            <p:cNvPr id="25" name="Picture 2" descr="Baixe Compromisso Recorrente gratuitamente | Sinal de neon, Como fazer uma  cama, Empregadas domésticas">
              <a:extLst>
                <a:ext uri="{FF2B5EF4-FFF2-40B4-BE49-F238E27FC236}">
                  <a16:creationId xmlns:a16="http://schemas.microsoft.com/office/drawing/2014/main" xmlns="" id="{70982F57-AD63-A64A-B283-2689F85D1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08" y="2344943"/>
              <a:ext cx="1652059" cy="1652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CF99059F-A27F-BE45-8F61-B86231667D50}"/>
                </a:ext>
              </a:extLst>
            </p:cNvPr>
            <p:cNvSpPr txBox="1"/>
            <p:nvPr/>
          </p:nvSpPr>
          <p:spPr>
            <a:xfrm>
              <a:off x="2795530" y="3889338"/>
              <a:ext cx="2085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100% </a:t>
              </a: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Si volvería a Morelos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6EA92D99-BBD6-684E-8F8F-4A6C8E5EF766}"/>
              </a:ext>
            </a:extLst>
          </p:cNvPr>
          <p:cNvGrpSpPr/>
          <p:nvPr/>
        </p:nvGrpSpPr>
        <p:grpSpPr>
          <a:xfrm>
            <a:off x="9302932" y="3995656"/>
            <a:ext cx="2743200" cy="2093666"/>
            <a:chOff x="9248986" y="3716595"/>
            <a:chExt cx="2743200" cy="2093666"/>
          </a:xfrm>
        </p:grpSpPr>
        <p:pic>
          <p:nvPicPr>
            <p:cNvPr id="30" name="Gráfico 29" descr="Megáfono">
              <a:extLst>
                <a:ext uri="{FF2B5EF4-FFF2-40B4-BE49-F238E27FC236}">
                  <a16:creationId xmlns:a16="http://schemas.microsoft.com/office/drawing/2014/main" xmlns="" id="{5B04ED45-D1A5-C14A-93A2-83466CEDB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65096" y="3716595"/>
              <a:ext cx="1515035" cy="1515035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75C5ADD6-6497-F84C-9EB9-71B91E54101E}"/>
                </a:ext>
              </a:extLst>
            </p:cNvPr>
            <p:cNvSpPr txBox="1"/>
            <p:nvPr/>
          </p:nvSpPr>
          <p:spPr>
            <a:xfrm>
              <a:off x="9248986" y="5225486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98.3%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Si recomienda visitar Morelos</a:t>
              </a: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6F6EA84C-42A0-A849-81F7-EF6E3C023D9C}"/>
              </a:ext>
            </a:extLst>
          </p:cNvPr>
          <p:cNvSpPr txBox="1"/>
          <p:nvPr/>
        </p:nvSpPr>
        <p:spPr>
          <a:xfrm>
            <a:off x="161858" y="1467031"/>
            <a:ext cx="226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Calidad Turística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08A2CDCE-A199-8D4E-B85E-D5C7E00DE3F1}"/>
              </a:ext>
            </a:extLst>
          </p:cNvPr>
          <p:cNvSpPr txBox="1"/>
          <p:nvPr/>
        </p:nvSpPr>
        <p:spPr>
          <a:xfrm>
            <a:off x="7867676" y="1529028"/>
            <a:ext cx="346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Regreso y recomendación</a:t>
            </a:r>
            <a:endParaRPr lang="es-MX" b="1" dirty="0">
              <a:solidFill>
                <a:srgbClr val="3C4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4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5E573C-EBFC-3048-948F-E5D2A282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Medios Publicitarios </a:t>
            </a:r>
          </a:p>
        </p:txBody>
      </p:sp>
      <p:sp>
        <p:nvSpPr>
          <p:cNvPr id="52" name="Marcador de número de diapositiva 3">
            <a:extLst>
              <a:ext uri="{FF2B5EF4-FFF2-40B4-BE49-F238E27FC236}">
                <a16:creationId xmlns:a16="http://schemas.microsoft.com/office/drawing/2014/main" xmlns="" id="{515BAF89-1DBA-2746-845C-A67024187787}"/>
              </a:ext>
            </a:extLst>
          </p:cNvPr>
          <p:cNvSpPr txBox="1">
            <a:spLocks/>
          </p:cNvSpPr>
          <p:nvPr/>
        </p:nvSpPr>
        <p:spPr>
          <a:xfrm>
            <a:off x="8416290" y="6090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A5B218A6-B8A2-6845-AC9E-20005D782E0C}"/>
              </a:ext>
            </a:extLst>
          </p:cNvPr>
          <p:cNvSpPr txBox="1"/>
          <p:nvPr/>
        </p:nvSpPr>
        <p:spPr>
          <a:xfrm>
            <a:off x="193623" y="1637347"/>
            <a:ext cx="3032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Publicidad de Morelos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DEDB3D8B-057D-F447-B436-49F8B149339F}"/>
              </a:ext>
            </a:extLst>
          </p:cNvPr>
          <p:cNvGrpSpPr/>
          <p:nvPr/>
        </p:nvGrpSpPr>
        <p:grpSpPr>
          <a:xfrm>
            <a:off x="2309854" y="4188900"/>
            <a:ext cx="1464867" cy="1400879"/>
            <a:chOff x="10155685" y="2645725"/>
            <a:chExt cx="1464867" cy="1400879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xmlns="" id="{07316916-F1D4-CF4F-BDFB-CB4C6FB235F5}"/>
                </a:ext>
              </a:extLst>
            </p:cNvPr>
            <p:cNvSpPr txBox="1"/>
            <p:nvPr/>
          </p:nvSpPr>
          <p:spPr>
            <a:xfrm>
              <a:off x="10155685" y="3400273"/>
              <a:ext cx="1464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No vio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1.7%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8" name="Gráfico 37" descr="Invidente">
              <a:extLst>
                <a:ext uri="{FF2B5EF4-FFF2-40B4-BE49-F238E27FC236}">
                  <a16:creationId xmlns:a16="http://schemas.microsoft.com/office/drawing/2014/main" xmlns="" id="{1C62E716-3D73-EE41-8312-5C0BF0A9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5519" y="2645725"/>
              <a:ext cx="914400" cy="914400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2E93D0A2-2E60-5C4D-92B1-8B6790A2EF52}"/>
              </a:ext>
            </a:extLst>
          </p:cNvPr>
          <p:cNvGrpSpPr/>
          <p:nvPr/>
        </p:nvGrpSpPr>
        <p:grpSpPr>
          <a:xfrm>
            <a:off x="3614609" y="2702591"/>
            <a:ext cx="1754949" cy="1100760"/>
            <a:chOff x="2190421" y="2945844"/>
            <a:chExt cx="1754949" cy="1100760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xmlns="" id="{9B93B263-5EED-4847-AB85-84FA5C9E1C55}"/>
                </a:ext>
              </a:extLst>
            </p:cNvPr>
            <p:cNvSpPr txBox="1"/>
            <p:nvPr/>
          </p:nvSpPr>
          <p:spPr>
            <a:xfrm>
              <a:off x="2190421" y="3400273"/>
              <a:ext cx="1754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Redes sociales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18.6%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xmlns="" id="{FA80B571-3E86-AE4E-B309-F89119DF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12144" y="2945844"/>
              <a:ext cx="898072" cy="471488"/>
            </a:xfrm>
            <a:prstGeom prst="rect">
              <a:avLst/>
            </a:prstGeom>
          </p:spPr>
        </p:pic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xmlns="" id="{06BAE84A-97AD-B949-B42D-EA450CF40483}"/>
              </a:ext>
            </a:extLst>
          </p:cNvPr>
          <p:cNvGrpSpPr/>
          <p:nvPr/>
        </p:nvGrpSpPr>
        <p:grpSpPr>
          <a:xfrm>
            <a:off x="1048109" y="2610073"/>
            <a:ext cx="1718689" cy="1240133"/>
            <a:chOff x="8416529" y="2827681"/>
            <a:chExt cx="1718689" cy="1240133"/>
          </a:xfrm>
        </p:grpSpPr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xmlns="" id="{AE5437AE-F60F-CE42-AA14-EE0100C3B4F0}"/>
                </a:ext>
              </a:extLst>
            </p:cNvPr>
            <p:cNvSpPr txBox="1"/>
            <p:nvPr/>
          </p:nvSpPr>
          <p:spPr>
            <a:xfrm>
              <a:off x="8416529" y="3421483"/>
              <a:ext cx="1718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Recomendación</a:t>
              </a:r>
            </a:p>
            <a:p>
              <a:pPr algn="ctr"/>
              <a:r>
                <a:rPr lang="es-MX" b="1" dirty="0" smtClean="0">
                  <a:solidFill>
                    <a:schemeClr val="accent2">
                      <a:lumMod val="50000"/>
                    </a:schemeClr>
                  </a:solidFill>
                </a:rPr>
                <a:t>74.6% </a:t>
              </a:r>
              <a:endParaRPr lang="es-MX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xmlns="" id="{F543AC37-DBDE-8F4A-B925-36D0FF36F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66595" y="2827681"/>
              <a:ext cx="584775" cy="584775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6D387FB6-71E7-764A-97F2-3003EAAFB9FB}"/>
              </a:ext>
            </a:extLst>
          </p:cNvPr>
          <p:cNvGrpSpPr/>
          <p:nvPr/>
        </p:nvGrpSpPr>
        <p:grpSpPr>
          <a:xfrm>
            <a:off x="4862469" y="4251304"/>
            <a:ext cx="1464867" cy="1384288"/>
            <a:chOff x="3719028" y="2665551"/>
            <a:chExt cx="1464867" cy="1384288"/>
          </a:xfrm>
        </p:grpSpPr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xmlns="" id="{992E0F36-A927-324E-BADD-A770A010874C}"/>
                </a:ext>
              </a:extLst>
            </p:cNvPr>
            <p:cNvSpPr txBox="1"/>
            <p:nvPr/>
          </p:nvSpPr>
          <p:spPr>
            <a:xfrm>
              <a:off x="3719028" y="3403508"/>
              <a:ext cx="1464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Página web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5.1%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57" name="Gráfico 56" descr="Internet">
              <a:extLst>
                <a:ext uri="{FF2B5EF4-FFF2-40B4-BE49-F238E27FC236}">
                  <a16:creationId xmlns:a16="http://schemas.microsoft.com/office/drawing/2014/main" xmlns="" id="{37C99498-D5EE-174C-8D5E-CAA22F63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03678" y="2665551"/>
              <a:ext cx="914400" cy="914400"/>
            </a:xfrm>
            <a:prstGeom prst="rect">
              <a:avLst/>
            </a:prstGeom>
          </p:spPr>
        </p:pic>
      </p:grp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4773AC29-34C3-5744-AF07-7D9B9500605E}"/>
              </a:ext>
            </a:extLst>
          </p:cNvPr>
          <p:cNvCxnSpPr/>
          <p:nvPr/>
        </p:nvCxnSpPr>
        <p:spPr>
          <a:xfrm>
            <a:off x="7189740" y="2318288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xmlns="" id="{633360A8-473C-1848-803E-E614AA49A34A}"/>
              </a:ext>
            </a:extLst>
          </p:cNvPr>
          <p:cNvSpPr txBox="1"/>
          <p:nvPr/>
        </p:nvSpPr>
        <p:spPr>
          <a:xfrm>
            <a:off x="7655555" y="1637346"/>
            <a:ext cx="261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Página de Morelos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E45CE29D-2E27-FC4B-9C32-0E9BA4F269A5}"/>
              </a:ext>
            </a:extLst>
          </p:cNvPr>
          <p:cNvGrpSpPr/>
          <p:nvPr/>
        </p:nvGrpSpPr>
        <p:grpSpPr>
          <a:xfrm>
            <a:off x="8245297" y="2979071"/>
            <a:ext cx="2415829" cy="2231373"/>
            <a:chOff x="6000461" y="2559014"/>
            <a:chExt cx="2415829" cy="2231373"/>
          </a:xfrm>
        </p:grpSpPr>
        <p:pic>
          <p:nvPicPr>
            <p:cNvPr id="3074" name="Picture 2" descr="Like Icono Diseño Plano - Imagen gratis en Pixabay">
              <a:extLst>
                <a:ext uri="{FF2B5EF4-FFF2-40B4-BE49-F238E27FC236}">
                  <a16:creationId xmlns:a16="http://schemas.microsoft.com/office/drawing/2014/main" xmlns="" id="{5B6DCEB8-AA5B-4041-9FFF-1F5E75250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195" y="2559014"/>
              <a:ext cx="1047496" cy="104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1683022D-912B-6E46-A97D-D0A01DD5DF58}"/>
                </a:ext>
              </a:extLst>
            </p:cNvPr>
            <p:cNvSpPr txBox="1"/>
            <p:nvPr/>
          </p:nvSpPr>
          <p:spPr>
            <a:xfrm>
              <a:off x="6000461" y="3774724"/>
              <a:ext cx="2415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 smtClean="0">
                  <a:solidFill>
                    <a:schemeClr val="accent2">
                      <a:lumMod val="50000"/>
                    </a:schemeClr>
                  </a:solidFill>
                </a:rPr>
                <a:t>31.6% </a:t>
              </a:r>
              <a:endParaRPr lang="es-MX" sz="2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Conoce la página o redes sociales oficiales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18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D57D34-5F39-A94D-8C14-3628ACD7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Morelos en una palabra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085B68B-A0B8-A04A-A9F0-80B01105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7" y="1303981"/>
            <a:ext cx="10054315" cy="50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6410F4-ECEB-D24E-A26A-57736963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Gasto / Estadía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F8F389F-D04E-D543-84C5-FAF9DC28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0C395A67-0982-BD49-98F7-00006F07FC9C}"/>
              </a:ext>
            </a:extLst>
          </p:cNvPr>
          <p:cNvSpPr txBox="1"/>
          <p:nvPr/>
        </p:nvSpPr>
        <p:spPr>
          <a:xfrm>
            <a:off x="348228" y="1595854"/>
            <a:ext cx="2237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Gasto promedio</a:t>
            </a:r>
            <a:endParaRPr lang="es-MX" b="1" dirty="0">
              <a:solidFill>
                <a:srgbClr val="3C4C7F"/>
              </a:solidFill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xmlns="" id="{88720F74-CC40-3D4D-A7DF-85AAEA5E2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027940"/>
              </p:ext>
            </p:extLst>
          </p:nvPr>
        </p:nvGraphicFramePr>
        <p:xfrm>
          <a:off x="3801015" y="2451173"/>
          <a:ext cx="5676900" cy="48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2A830AE5-F6E2-B040-A804-1840610EFF05}"/>
              </a:ext>
            </a:extLst>
          </p:cNvPr>
          <p:cNvCxnSpPr>
            <a:cxnSpLocks/>
          </p:cNvCxnSpPr>
          <p:nvPr/>
        </p:nvCxnSpPr>
        <p:spPr>
          <a:xfrm>
            <a:off x="6133294" y="1595854"/>
            <a:ext cx="0" cy="47389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5C91AE69-EB16-5843-B9E5-ECC3838AE0B6}"/>
              </a:ext>
            </a:extLst>
          </p:cNvPr>
          <p:cNvGrpSpPr/>
          <p:nvPr/>
        </p:nvGrpSpPr>
        <p:grpSpPr>
          <a:xfrm>
            <a:off x="47739" y="2418454"/>
            <a:ext cx="1500384" cy="1749178"/>
            <a:chOff x="444116" y="2293767"/>
            <a:chExt cx="1216188" cy="1505630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861CB9D8-F1E3-E84C-A8B3-958DD963C2E5}"/>
                </a:ext>
              </a:extLst>
            </p:cNvPr>
            <p:cNvSpPr txBox="1"/>
            <p:nvPr/>
          </p:nvSpPr>
          <p:spPr>
            <a:xfrm>
              <a:off x="444116" y="3243058"/>
              <a:ext cx="1216188" cy="5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Turista</a:t>
              </a:r>
            </a:p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$7,500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xmlns="" id="{56A130B7-B89B-904A-8132-6EF6BE706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4116" y="2293767"/>
              <a:ext cx="769363" cy="797014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6E025BEC-8980-C547-8229-1676A07CC4CE}"/>
              </a:ext>
            </a:extLst>
          </p:cNvPr>
          <p:cNvGrpSpPr/>
          <p:nvPr/>
        </p:nvGrpSpPr>
        <p:grpSpPr>
          <a:xfrm>
            <a:off x="5901150" y="2418454"/>
            <a:ext cx="1850309" cy="1794014"/>
            <a:chOff x="6383286" y="2176555"/>
            <a:chExt cx="1490175" cy="1794014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B3A598AF-A3B2-8D42-9C9C-8D5C23FE91A8}"/>
                </a:ext>
              </a:extLst>
            </p:cNvPr>
            <p:cNvSpPr txBox="1"/>
            <p:nvPr/>
          </p:nvSpPr>
          <p:spPr>
            <a:xfrm>
              <a:off x="6383286" y="3324238"/>
              <a:ext cx="1490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Excursionista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$3,445.6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xmlns="" id="{14596673-55DD-4249-8B70-C8F2BCD32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72275" y="2176555"/>
              <a:ext cx="1038052" cy="1038052"/>
            </a:xfrm>
            <a:prstGeom prst="rect">
              <a:avLst/>
            </a:prstGeom>
          </p:spPr>
        </p:pic>
      </p:grp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16242"/>
              </p:ext>
            </p:extLst>
          </p:nvPr>
        </p:nvGraphicFramePr>
        <p:xfrm>
          <a:off x="652313" y="2020950"/>
          <a:ext cx="5593230" cy="442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068905"/>
              </p:ext>
            </p:extLst>
          </p:nvPr>
        </p:nvGraphicFramePr>
        <p:xfrm>
          <a:off x="6133294" y="1797803"/>
          <a:ext cx="6892215" cy="4431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2147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B45050-D55F-C441-9BE8-78215580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Principales Hallazgos</a:t>
            </a:r>
          </a:p>
        </p:txBody>
      </p:sp>
      <p:sp>
        <p:nvSpPr>
          <p:cNvPr id="44" name="Marcador de número de diapositiva 3">
            <a:extLst>
              <a:ext uri="{FF2B5EF4-FFF2-40B4-BE49-F238E27FC236}">
                <a16:creationId xmlns:a16="http://schemas.microsoft.com/office/drawing/2014/main" xmlns="" id="{306D000D-6827-AC4C-AF4B-C040D6DB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86890"/>
            <a:ext cx="40789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8C7C3157-117C-3446-AA99-B6DB2531F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346255"/>
              </p:ext>
            </p:extLst>
          </p:nvPr>
        </p:nvGraphicFramePr>
        <p:xfrm>
          <a:off x="193623" y="1341332"/>
          <a:ext cx="10226991" cy="489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406791" y="39690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686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975604-D8E6-0145-BC5B-48CC2A9A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Secretaría de Turismo y Cultura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45B05E9-0D60-464A-9D28-BD51455E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FDA749E-AAC9-0E42-B49A-4E78C95728E4}"/>
              </a:ext>
            </a:extLst>
          </p:cNvPr>
          <p:cNvSpPr txBox="1"/>
          <p:nvPr/>
        </p:nvSpPr>
        <p:spPr>
          <a:xfrm>
            <a:off x="7723616" y="5617686"/>
            <a:ext cx="4365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400" b="1" dirty="0">
                <a:solidFill>
                  <a:srgbClr val="3C4C7F"/>
                </a:solidFill>
              </a:rPr>
              <a:t>Observatorio Turístico y Cultural</a:t>
            </a:r>
          </a:p>
          <a:p>
            <a:pPr algn="r"/>
            <a:r>
              <a:rPr lang="es-MX" dirty="0">
                <a:solidFill>
                  <a:srgbClr val="3C4C7F"/>
                </a:solidFill>
              </a:rPr>
              <a:t>Secretaría de Turismo y Cultura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D6FAFCF-E3AD-C44F-87F7-2DAEABC75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74" y="1908244"/>
            <a:ext cx="3709442" cy="37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D3ADE1-B945-644E-9B6E-277FA27B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 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1AF09288-1A5D-DC41-94C6-8BC534F97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288506"/>
              </p:ext>
            </p:extLst>
          </p:nvPr>
        </p:nvGraphicFramePr>
        <p:xfrm>
          <a:off x="566738" y="1562392"/>
          <a:ext cx="9920287" cy="459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3D0F6A7-E86D-1C44-A28E-DA8E6FEC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4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CB4627-BDC1-9F48-9CD8-702E2E55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Metodología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06D000D-6827-AC4C-AF4B-C040D6DB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86890"/>
            <a:ext cx="40789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4E943C6C-CC9C-854C-9C2D-84CBC7BD6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52415"/>
              </p:ext>
            </p:extLst>
          </p:nvPr>
        </p:nvGraphicFramePr>
        <p:xfrm>
          <a:off x="193623" y="1290832"/>
          <a:ext cx="10515600" cy="546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áfico 10" descr="Marcador">
            <a:extLst>
              <a:ext uri="{FF2B5EF4-FFF2-40B4-BE49-F238E27FC236}">
                <a16:creationId xmlns:a16="http://schemas.microsoft.com/office/drawing/2014/main" xmlns="" id="{8382DF97-D163-734D-8BCD-A303827E8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9236" y="4167681"/>
            <a:ext cx="1203521" cy="1203521"/>
          </a:xfrm>
          <a:prstGeom prst="rect">
            <a:avLst/>
          </a:prstGeom>
        </p:spPr>
      </p:pic>
      <p:pic>
        <p:nvPicPr>
          <p:cNvPr id="15" name="Gráfico 14" descr="Calendario diario">
            <a:extLst>
              <a:ext uri="{FF2B5EF4-FFF2-40B4-BE49-F238E27FC236}">
                <a16:creationId xmlns:a16="http://schemas.microsoft.com/office/drawing/2014/main" xmlns="" id="{828B9223-2539-7343-8178-66EB3F38A8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399" y="5472490"/>
            <a:ext cx="914400" cy="914400"/>
          </a:xfrm>
          <a:prstGeom prst="rect">
            <a:avLst/>
          </a:prstGeom>
        </p:spPr>
      </p:pic>
      <p:pic>
        <p:nvPicPr>
          <p:cNvPr id="17" name="Gráfico 16" descr="Lista de comprobación">
            <a:extLst>
              <a:ext uri="{FF2B5EF4-FFF2-40B4-BE49-F238E27FC236}">
                <a16:creationId xmlns:a16="http://schemas.microsoft.com/office/drawing/2014/main" xmlns="" id="{E034F181-C474-544A-96B0-C0D71C1C0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81900" y="2971800"/>
            <a:ext cx="914400" cy="914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DEEA8E1-4757-DB44-8D13-9D32959DF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53113" y="1423535"/>
            <a:ext cx="1002038" cy="10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5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CB4627-BDC1-9F48-9CD8-702E2E55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Ejes de Estudio</a:t>
            </a: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628239724"/>
              </p:ext>
            </p:extLst>
          </p:nvPr>
        </p:nvGraphicFramePr>
        <p:xfrm>
          <a:off x="2420858" y="1422901"/>
          <a:ext cx="7637541" cy="5061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Marcador de número de diapositiva 3">
            <a:extLst>
              <a:ext uri="{FF2B5EF4-FFF2-40B4-BE49-F238E27FC236}">
                <a16:creationId xmlns:a16="http://schemas.microsoft.com/office/drawing/2014/main" xmlns="" id="{306D000D-6827-AC4C-AF4B-C040D6DB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86890"/>
            <a:ext cx="40789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8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8B286B-AA81-DB47-9930-97362CA1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Perfil Sociodemográfico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DC8BBE46-1B5D-FE4E-9380-48B2B653C2EA}"/>
              </a:ext>
            </a:extLst>
          </p:cNvPr>
          <p:cNvCxnSpPr>
            <a:cxnSpLocks/>
          </p:cNvCxnSpPr>
          <p:nvPr/>
        </p:nvCxnSpPr>
        <p:spPr>
          <a:xfrm>
            <a:off x="3631369" y="2040142"/>
            <a:ext cx="0" cy="367311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D3F4B04E-6B1F-404F-ADBD-266488596095}"/>
              </a:ext>
            </a:extLst>
          </p:cNvPr>
          <p:cNvGrpSpPr/>
          <p:nvPr/>
        </p:nvGrpSpPr>
        <p:grpSpPr>
          <a:xfrm>
            <a:off x="3991917" y="2606678"/>
            <a:ext cx="2492444" cy="1106789"/>
            <a:chOff x="6407252" y="2635335"/>
            <a:chExt cx="2492444" cy="1106789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xmlns="" id="{DB3FC36B-A8E3-F24A-BCC9-2616D6FC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07252" y="2635335"/>
              <a:ext cx="1002038" cy="1038052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6D53D081-953B-7246-9571-066E35A71408}"/>
                </a:ext>
              </a:extLst>
            </p:cNvPr>
            <p:cNvSpPr txBox="1"/>
            <p:nvPr/>
          </p:nvSpPr>
          <p:spPr>
            <a:xfrm>
              <a:off x="7540395" y="2788017"/>
              <a:ext cx="13593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dirty="0">
                  <a:solidFill>
                    <a:schemeClr val="accent2">
                      <a:lumMod val="50000"/>
                    </a:schemeClr>
                  </a:solidFill>
                </a:rPr>
                <a:t>Turista</a:t>
              </a:r>
            </a:p>
            <a:p>
              <a:pPr algn="ctr"/>
              <a:r>
                <a:rPr lang="es-MX" sz="2800" dirty="0" smtClean="0">
                  <a:solidFill>
                    <a:schemeClr val="accent2">
                      <a:lumMod val="50000"/>
                    </a:schemeClr>
                  </a:solidFill>
                </a:rPr>
                <a:t>20%</a:t>
              </a:r>
              <a:endParaRPr lang="es-MX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6FAE5037-EC22-6E45-9D10-9BBECAE80DC9}"/>
              </a:ext>
            </a:extLst>
          </p:cNvPr>
          <p:cNvGrpSpPr/>
          <p:nvPr/>
        </p:nvGrpSpPr>
        <p:grpSpPr>
          <a:xfrm>
            <a:off x="4230986" y="4089637"/>
            <a:ext cx="3057343" cy="1166790"/>
            <a:chOff x="8500404" y="3767981"/>
            <a:chExt cx="3057343" cy="1166790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BC443C9F-98D8-8141-ADAF-E4F140E74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00404" y="3767981"/>
              <a:ext cx="1038052" cy="1038052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821C908E-BF38-8F49-82BA-1D07E00D87A0}"/>
                </a:ext>
              </a:extLst>
            </p:cNvPr>
            <p:cNvSpPr txBox="1"/>
            <p:nvPr/>
          </p:nvSpPr>
          <p:spPr>
            <a:xfrm>
              <a:off x="9463048" y="3980664"/>
              <a:ext cx="2094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dirty="0">
                  <a:solidFill>
                    <a:schemeClr val="accent2">
                      <a:lumMod val="50000"/>
                    </a:schemeClr>
                  </a:solidFill>
                </a:rPr>
                <a:t>Excursionista</a:t>
              </a:r>
            </a:p>
            <a:p>
              <a:pPr algn="ctr"/>
              <a:r>
                <a:rPr lang="es-MX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80%</a:t>
              </a:r>
              <a:endParaRPr lang="es-MX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6D53D081-953B-7246-9571-066E35A71408}"/>
              </a:ext>
            </a:extLst>
          </p:cNvPr>
          <p:cNvSpPr txBox="1"/>
          <p:nvPr/>
        </p:nvSpPr>
        <p:spPr>
          <a:xfrm>
            <a:off x="3770681" y="5857506"/>
            <a:ext cx="3977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solidFill>
                  <a:schemeClr val="accent1">
                    <a:lumMod val="50000"/>
                  </a:schemeClr>
                </a:solidFill>
              </a:rPr>
              <a:t>Excursionista: </a:t>
            </a:r>
            <a:r>
              <a:rPr lang="es-MX" sz="1200" dirty="0">
                <a:solidFill>
                  <a:schemeClr val="accent1">
                    <a:lumMod val="50000"/>
                  </a:schemeClr>
                </a:solidFill>
              </a:rPr>
              <a:t>Visitante que no pernocta en el destino (permanece menos de 24 horas en el lugar de visita). </a:t>
            </a:r>
          </a:p>
          <a:p>
            <a:pPr algn="just"/>
            <a:r>
              <a:rPr lang="es-MX" sz="1200" b="1" dirty="0">
                <a:solidFill>
                  <a:schemeClr val="accent1">
                    <a:lumMod val="50000"/>
                  </a:schemeClr>
                </a:solidFill>
              </a:rPr>
              <a:t>Turista</a:t>
            </a:r>
            <a:r>
              <a:rPr lang="es-MX" sz="1200" dirty="0">
                <a:solidFill>
                  <a:schemeClr val="accent1">
                    <a:lumMod val="50000"/>
                  </a:schemeClr>
                </a:solidFill>
              </a:rPr>
              <a:t>: Visitante que pernocta.   </a:t>
            </a:r>
          </a:p>
          <a:p>
            <a:pPr algn="just"/>
            <a:r>
              <a:rPr lang="es-MX" sz="1200" dirty="0">
                <a:solidFill>
                  <a:schemeClr val="accent1">
                    <a:lumMod val="50000"/>
                  </a:schemeClr>
                </a:solidFill>
              </a:rPr>
              <a:t>Fuente: Organización Mundial del Turismo.</a:t>
            </a:r>
          </a:p>
        </p:txBody>
      </p:sp>
      <p:sp>
        <p:nvSpPr>
          <p:cNvPr id="34" name="Marcador de número de diapositiva 3">
            <a:extLst>
              <a:ext uri="{FF2B5EF4-FFF2-40B4-BE49-F238E27FC236}">
                <a16:creationId xmlns:a16="http://schemas.microsoft.com/office/drawing/2014/main" xmlns="" id="{306D000D-6827-AC4C-AF4B-C040D6DB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86890"/>
            <a:ext cx="40789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6739D11-FEFE-E641-B4B9-E9D164F8016F}"/>
              </a:ext>
            </a:extLst>
          </p:cNvPr>
          <p:cNvSpPr txBox="1"/>
          <p:nvPr/>
        </p:nvSpPr>
        <p:spPr>
          <a:xfrm>
            <a:off x="549085" y="1598654"/>
            <a:ext cx="780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Sexo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A2315C4B-E255-E14A-98E6-93617C39A2EF}"/>
              </a:ext>
            </a:extLst>
          </p:cNvPr>
          <p:cNvSpPr txBox="1"/>
          <p:nvPr/>
        </p:nvSpPr>
        <p:spPr>
          <a:xfrm>
            <a:off x="549085" y="4375281"/>
            <a:ext cx="212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Edad promedio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8D4028D9-2909-F946-9B34-29C20C69B9C4}"/>
              </a:ext>
            </a:extLst>
          </p:cNvPr>
          <p:cNvSpPr txBox="1"/>
          <p:nvPr/>
        </p:nvSpPr>
        <p:spPr>
          <a:xfrm>
            <a:off x="3780746" y="1612247"/>
            <a:ext cx="207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Tipo de viajero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46E8A30B-A45C-7C47-B2AD-1E54BF653551}"/>
              </a:ext>
            </a:extLst>
          </p:cNvPr>
          <p:cNvGrpSpPr/>
          <p:nvPr/>
        </p:nvGrpSpPr>
        <p:grpSpPr>
          <a:xfrm>
            <a:off x="239480" y="2400576"/>
            <a:ext cx="2955634" cy="1305180"/>
            <a:chOff x="1312699" y="2368207"/>
            <a:chExt cx="2955634" cy="130518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1D601CF1-01DF-094B-9A09-EA923DC16CBC}"/>
                </a:ext>
              </a:extLst>
            </p:cNvPr>
            <p:cNvSpPr txBox="1"/>
            <p:nvPr/>
          </p:nvSpPr>
          <p:spPr>
            <a:xfrm>
              <a:off x="1312699" y="2880255"/>
              <a:ext cx="1163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 smtClean="0">
                  <a:solidFill>
                    <a:schemeClr val="accent2">
                      <a:lumMod val="50000"/>
                    </a:schemeClr>
                  </a:solidFill>
                </a:rPr>
                <a:t>55%</a:t>
              </a:r>
              <a:endParaRPr lang="es-MX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xmlns="" id="{40F97ABA-B117-DB4A-82CE-4EFB9ABBA44E}"/>
                </a:ext>
              </a:extLst>
            </p:cNvPr>
            <p:cNvSpPr txBox="1"/>
            <p:nvPr/>
          </p:nvSpPr>
          <p:spPr>
            <a:xfrm>
              <a:off x="3456892" y="2880255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 smtClean="0">
                  <a:solidFill>
                    <a:schemeClr val="accent2">
                      <a:lumMod val="50000"/>
                    </a:schemeClr>
                  </a:solidFill>
                </a:rPr>
                <a:t>45%</a:t>
              </a:r>
              <a:endParaRPr lang="es-MX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" name="Gráfico 3" descr="Hombre y mujer">
              <a:extLst>
                <a:ext uri="{FF2B5EF4-FFF2-40B4-BE49-F238E27FC236}">
                  <a16:creationId xmlns:a16="http://schemas.microsoft.com/office/drawing/2014/main" xmlns="" id="{81A20D92-DB80-C641-9DCE-BF709AD6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3026" y="2368207"/>
              <a:ext cx="1305180" cy="130518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B0A6697-0CDD-7C46-B5A6-ADE921832E0C}"/>
              </a:ext>
            </a:extLst>
          </p:cNvPr>
          <p:cNvSpPr txBox="1"/>
          <p:nvPr/>
        </p:nvSpPr>
        <p:spPr>
          <a:xfrm>
            <a:off x="909632" y="4910521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</a:rPr>
              <a:t>39.3 </a:t>
            </a: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</a:rPr>
              <a:t>años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691A4F67-A9E4-DB4C-8AA7-A484C6CF46A4}"/>
              </a:ext>
            </a:extLst>
          </p:cNvPr>
          <p:cNvSpPr txBox="1"/>
          <p:nvPr/>
        </p:nvSpPr>
        <p:spPr>
          <a:xfrm>
            <a:off x="8527927" y="1612210"/>
            <a:ext cx="174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Procedencia</a:t>
            </a:r>
            <a:endParaRPr lang="es-MX" b="1" dirty="0">
              <a:solidFill>
                <a:srgbClr val="3C4C7F"/>
              </a:solidFill>
            </a:endParaRP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xmlns="" id="{513B6893-A04A-254B-B550-F1DC2E3F3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570858"/>
              </p:ext>
            </p:extLst>
          </p:nvPr>
        </p:nvGraphicFramePr>
        <p:xfrm>
          <a:off x="8527927" y="2281502"/>
          <a:ext cx="2910161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393">
                  <a:extLst>
                    <a:ext uri="{9D8B030D-6E8A-4147-A177-3AD203B41FA5}">
                      <a16:colId xmlns:a16="http://schemas.microsoft.com/office/drawing/2014/main" xmlns="" val="1021007894"/>
                    </a:ext>
                  </a:extLst>
                </a:gridCol>
                <a:gridCol w="732768">
                  <a:extLst>
                    <a:ext uri="{9D8B030D-6E8A-4147-A177-3AD203B41FA5}">
                      <a16:colId xmlns:a16="http://schemas.microsoft.com/office/drawing/2014/main" xmlns="" val="1975647035"/>
                    </a:ext>
                  </a:extLst>
                </a:gridCol>
              </a:tblGrid>
              <a:tr h="334715">
                <a:tc>
                  <a:txBody>
                    <a:bodyPr/>
                    <a:lstStyle/>
                    <a:p>
                      <a:r>
                        <a:rPr lang="es-MX" sz="1600" dirty="0"/>
                        <a:t>CDMX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41.7%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9611987"/>
                  </a:ext>
                </a:extLst>
              </a:tr>
              <a:tr h="334715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Cuernavaca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20%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4635595"/>
                  </a:ext>
                </a:extLst>
              </a:tr>
              <a:tr h="334715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Estado</a:t>
                      </a:r>
                      <a:r>
                        <a:rPr lang="es-MX" sz="1600" baseline="0" dirty="0" smtClean="0"/>
                        <a:t> de México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13.3%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7398661"/>
                  </a:ext>
                </a:extLst>
              </a:tr>
              <a:tr h="334715">
                <a:tc>
                  <a:txBody>
                    <a:bodyPr/>
                    <a:lstStyle/>
                    <a:p>
                      <a:r>
                        <a:rPr lang="es-MX" sz="1600" dirty="0"/>
                        <a:t>Morelos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13.3%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886730"/>
                  </a:ext>
                </a:extLst>
              </a:tr>
              <a:tr h="334715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República</a:t>
                      </a:r>
                      <a:r>
                        <a:rPr lang="es-MX" sz="1600" baseline="0" dirty="0" smtClean="0"/>
                        <a:t> Mexicana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11.7%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132171"/>
                  </a:ext>
                </a:extLst>
              </a:tr>
            </a:tbl>
          </a:graphicData>
        </a:graphic>
      </p:graphicFrame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7B33AC54-4D91-474B-BCE6-7E6D388C1CA0}"/>
              </a:ext>
            </a:extLst>
          </p:cNvPr>
          <p:cNvCxnSpPr>
            <a:cxnSpLocks/>
          </p:cNvCxnSpPr>
          <p:nvPr/>
        </p:nvCxnSpPr>
        <p:spPr>
          <a:xfrm>
            <a:off x="7974769" y="2073875"/>
            <a:ext cx="0" cy="367311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6A19FD15-0454-D64A-959C-6B33E7F02B03}"/>
              </a:ext>
            </a:extLst>
          </p:cNvPr>
          <p:cNvSpPr txBox="1"/>
          <p:nvPr/>
        </p:nvSpPr>
        <p:spPr>
          <a:xfrm>
            <a:off x="8443638" y="4836946"/>
            <a:ext cx="2994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50" b="1" dirty="0" smtClean="0">
                <a:solidFill>
                  <a:schemeClr val="accent1">
                    <a:lumMod val="50000"/>
                  </a:schemeClr>
                </a:solidFill>
              </a:rPr>
              <a:t>Morelos: </a:t>
            </a:r>
            <a:r>
              <a:rPr lang="es-MX" sz="1050" dirty="0" err="1" smtClean="0">
                <a:solidFill>
                  <a:schemeClr val="accent1">
                    <a:lumMod val="50000"/>
                  </a:schemeClr>
                </a:solidFill>
              </a:rPr>
              <a:t>Amacuzac</a:t>
            </a:r>
            <a:r>
              <a:rPr lang="es-MX" sz="1050" dirty="0" smtClean="0">
                <a:solidFill>
                  <a:schemeClr val="accent1">
                    <a:lumMod val="50000"/>
                  </a:schemeClr>
                </a:solidFill>
              </a:rPr>
              <a:t>, Cuautla, Puente de </a:t>
            </a:r>
            <a:r>
              <a:rPr lang="es-MX" sz="1050" dirty="0" err="1" smtClean="0">
                <a:solidFill>
                  <a:schemeClr val="accent1">
                    <a:lumMod val="50000"/>
                  </a:schemeClr>
                </a:solidFill>
              </a:rPr>
              <a:t>Ixtla</a:t>
            </a:r>
            <a:r>
              <a:rPr lang="es-MX" sz="1050" dirty="0" smtClean="0">
                <a:solidFill>
                  <a:schemeClr val="accent1">
                    <a:lumMod val="50000"/>
                  </a:schemeClr>
                </a:solidFill>
              </a:rPr>
              <a:t>, Tlaquiltenango, Zacatepec.</a:t>
            </a:r>
          </a:p>
          <a:p>
            <a:pPr algn="just"/>
            <a:endParaRPr lang="es-MX" sz="105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MX" sz="1050" b="1" dirty="0">
                <a:solidFill>
                  <a:schemeClr val="accent1">
                    <a:lumMod val="50000"/>
                  </a:schemeClr>
                </a:solidFill>
              </a:rPr>
              <a:t>Otros estados</a:t>
            </a:r>
            <a:r>
              <a:rPr lang="es-MX" sz="1050" dirty="0" smtClean="0">
                <a:solidFill>
                  <a:schemeClr val="accent1">
                    <a:lumMod val="50000"/>
                  </a:schemeClr>
                </a:solidFill>
              </a:rPr>
              <a:t>: Guerrero, Puebla, Tlaxcala.</a:t>
            </a:r>
            <a:endParaRPr lang="es-MX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A63212-BD92-2745-B3BE-87859003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Perfil Sociodemográfico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D1FF197-6B74-6340-8CEF-2AC2441F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EC77F05-CC6E-B745-B7CF-B4F68D09B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845173"/>
              </p:ext>
            </p:extLst>
          </p:nvPr>
        </p:nvGraphicFramePr>
        <p:xfrm>
          <a:off x="134139" y="1380227"/>
          <a:ext cx="5452088" cy="4997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75866586-B192-374B-BA2F-CF0C6C6EE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954342"/>
              </p:ext>
            </p:extLst>
          </p:nvPr>
        </p:nvGraphicFramePr>
        <p:xfrm>
          <a:off x="6001172" y="3170476"/>
          <a:ext cx="5871741" cy="3314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93CE1DF1-7B0E-CF48-8BBC-D903A3094C76}"/>
              </a:ext>
            </a:extLst>
          </p:cNvPr>
          <p:cNvCxnSpPr/>
          <p:nvPr/>
        </p:nvCxnSpPr>
        <p:spPr>
          <a:xfrm>
            <a:off x="5537816" y="2060829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Gráfico 5" descr="Diploma enrollado">
            <a:extLst>
              <a:ext uri="{FF2B5EF4-FFF2-40B4-BE49-F238E27FC236}">
                <a16:creationId xmlns:a16="http://schemas.microsoft.com/office/drawing/2014/main" xmlns="" id="{B671503A-EC37-6C42-B1CF-FDF75A630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221" y="3170477"/>
            <a:ext cx="1327156" cy="1327156"/>
          </a:xfrm>
          <a:prstGeom prst="rect">
            <a:avLst/>
          </a:prstGeom>
        </p:spPr>
      </p:pic>
      <p:pic>
        <p:nvPicPr>
          <p:cNvPr id="11" name="Gráfico 10" descr="Maletín">
            <a:extLst>
              <a:ext uri="{FF2B5EF4-FFF2-40B4-BE49-F238E27FC236}">
                <a16:creationId xmlns:a16="http://schemas.microsoft.com/office/drawing/2014/main" xmlns="" id="{92D41E4A-31F7-D44A-9CE9-3C31B2F2A6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58989" y="1683113"/>
            <a:ext cx="1299409" cy="129940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BDAAFDD-FD1B-0A46-B6C6-3262F8ED938E}"/>
              </a:ext>
            </a:extLst>
          </p:cNvPr>
          <p:cNvSpPr txBox="1"/>
          <p:nvPr/>
        </p:nvSpPr>
        <p:spPr>
          <a:xfrm>
            <a:off x="549085" y="1598654"/>
            <a:ext cx="1645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Escolaridad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59757D1-CEF2-B041-8920-888B873973C2}"/>
              </a:ext>
            </a:extLst>
          </p:cNvPr>
          <p:cNvSpPr txBox="1"/>
          <p:nvPr/>
        </p:nvSpPr>
        <p:spPr>
          <a:xfrm>
            <a:off x="6001172" y="1598654"/>
            <a:ext cx="176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Ocupación</a:t>
            </a:r>
            <a:endParaRPr lang="es-MX" b="1" dirty="0">
              <a:solidFill>
                <a:srgbClr val="3C4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0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8B286B-AA81-DB47-9930-97362CA1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Perfil Sociodemográfico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89E45CA-A91F-3941-944C-50E01A87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452" y="6492875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DC8BBE46-1B5D-FE4E-9380-48B2B653C2EA}"/>
              </a:ext>
            </a:extLst>
          </p:cNvPr>
          <p:cNvCxnSpPr>
            <a:cxnSpLocks/>
          </p:cNvCxnSpPr>
          <p:nvPr/>
        </p:nvCxnSpPr>
        <p:spPr>
          <a:xfrm>
            <a:off x="7397951" y="2493709"/>
            <a:ext cx="0" cy="367311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2AFB38CA-63FC-D747-AE24-EEA4E56493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167272"/>
              </p:ext>
            </p:extLst>
          </p:nvPr>
        </p:nvGraphicFramePr>
        <p:xfrm>
          <a:off x="1074576" y="2087022"/>
          <a:ext cx="5186286" cy="4086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87B6D209-F2C2-CA41-84B2-4529FE7D1BC4}"/>
              </a:ext>
            </a:extLst>
          </p:cNvPr>
          <p:cNvSpPr txBox="1"/>
          <p:nvPr/>
        </p:nvSpPr>
        <p:spPr>
          <a:xfrm>
            <a:off x="5400384" y="4422056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</a:rPr>
              <a:t>33.3%</a:t>
            </a:r>
            <a:endParaRPr lang="es-MX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C3A1D2BB-81CA-8A45-963D-7A4EDF0BC28E}"/>
              </a:ext>
            </a:extLst>
          </p:cNvPr>
          <p:cNvSpPr txBox="1"/>
          <p:nvPr/>
        </p:nvSpPr>
        <p:spPr>
          <a:xfrm>
            <a:off x="5728372" y="503852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</a:rPr>
              <a:t>33.3%</a:t>
            </a:r>
            <a:endParaRPr lang="es-MX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6C71C7E-FFDA-5049-B6EA-7009DA13304C}"/>
              </a:ext>
            </a:extLst>
          </p:cNvPr>
          <p:cNvSpPr txBox="1"/>
          <p:nvPr/>
        </p:nvSpPr>
        <p:spPr>
          <a:xfrm>
            <a:off x="6101576" y="564065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accent2">
                    <a:lumMod val="50000"/>
                  </a:schemeClr>
                </a:solidFill>
              </a:rPr>
              <a:t>6.3%</a:t>
            </a:r>
            <a:endParaRPr lang="es-MX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5984017-640E-A74C-8002-F2027E11819B}"/>
              </a:ext>
            </a:extLst>
          </p:cNvPr>
          <p:cNvSpPr txBox="1"/>
          <p:nvPr/>
        </p:nvSpPr>
        <p:spPr>
          <a:xfrm>
            <a:off x="1960031" y="6492875"/>
            <a:ext cx="7003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accent1">
                    <a:lumMod val="50000"/>
                  </a:schemeClr>
                </a:solidFill>
              </a:rPr>
              <a:t>Fuente: Niveles socioeconómicos Observatorio de Guanajuato.    Datos calculados con el  </a:t>
            </a:r>
            <a:r>
              <a:rPr lang="es-MX" sz="1200" dirty="0" smtClean="0">
                <a:solidFill>
                  <a:schemeClr val="accent1">
                    <a:lumMod val="50000"/>
                  </a:schemeClr>
                </a:solidFill>
              </a:rPr>
              <a:t>80% </a:t>
            </a:r>
            <a:r>
              <a:rPr lang="es-MX" sz="1200" dirty="0">
                <a:solidFill>
                  <a:schemeClr val="accent1">
                    <a:lumMod val="50000"/>
                  </a:schemeClr>
                </a:solidFill>
              </a:rPr>
              <a:t>de la muestra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010868DD-3769-5846-BA66-7A2B4DC2DD92}"/>
              </a:ext>
            </a:extLst>
          </p:cNvPr>
          <p:cNvGrpSpPr/>
          <p:nvPr/>
        </p:nvGrpSpPr>
        <p:grpSpPr>
          <a:xfrm>
            <a:off x="7597348" y="2822481"/>
            <a:ext cx="3830665" cy="1989884"/>
            <a:chOff x="8166395" y="3286167"/>
            <a:chExt cx="3262194" cy="1989884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1D601CF1-01DF-094B-9A09-EA923DC16CBC}"/>
                </a:ext>
              </a:extLst>
            </p:cNvPr>
            <p:cNvSpPr txBox="1"/>
            <p:nvPr/>
          </p:nvSpPr>
          <p:spPr>
            <a:xfrm>
              <a:off x="8726840" y="3286167"/>
              <a:ext cx="21413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0" dirty="0" smtClean="0">
                  <a:solidFill>
                    <a:schemeClr val="accent2">
                      <a:lumMod val="50000"/>
                    </a:schemeClr>
                  </a:solidFill>
                </a:rPr>
                <a:t>89.5</a:t>
              </a:r>
              <a:r>
                <a:rPr lang="es-MX" sz="6000" dirty="0">
                  <a:solidFill>
                    <a:schemeClr val="accent2">
                      <a:lumMod val="50000"/>
                    </a:schemeClr>
                  </a:solidFill>
                </a:rPr>
                <a:t>%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40F97ABA-B117-DB4A-82CE-4EFB9ABBA44E}"/>
                </a:ext>
              </a:extLst>
            </p:cNvPr>
            <p:cNvSpPr txBox="1"/>
            <p:nvPr/>
          </p:nvSpPr>
          <p:spPr>
            <a:xfrm>
              <a:off x="8166395" y="4445054"/>
              <a:ext cx="32621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accent2">
                      <a:lumMod val="50000"/>
                    </a:schemeClr>
                  </a:solidFill>
                </a:rPr>
                <a:t>Ingresos de </a:t>
              </a:r>
              <a:r>
                <a:rPr lang="es-MX" sz="2400" dirty="0" smtClean="0">
                  <a:solidFill>
                    <a:schemeClr val="accent2">
                      <a:lumMod val="50000"/>
                    </a:schemeClr>
                  </a:solidFill>
                </a:rPr>
                <a:t>$4,300 a $55,999</a:t>
              </a:r>
              <a:endParaRPr lang="es-MX" sz="2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s-MX" sz="2400" dirty="0">
                  <a:solidFill>
                    <a:schemeClr val="accent2">
                      <a:lumMod val="50000"/>
                    </a:schemeClr>
                  </a:solidFill>
                </a:rPr>
                <a:t>NSE </a:t>
              </a:r>
              <a:r>
                <a:rPr lang="es-MX" sz="2400" dirty="0" smtClean="0">
                  <a:solidFill>
                    <a:schemeClr val="accent2">
                      <a:lumMod val="50000"/>
                    </a:schemeClr>
                  </a:solidFill>
                </a:rPr>
                <a:t>D, D+, C- y C.</a:t>
              </a:r>
              <a:endParaRPr lang="es-MX" sz="2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070353E-2993-184F-B4CA-1D4DE4D0B261}"/>
              </a:ext>
            </a:extLst>
          </p:cNvPr>
          <p:cNvSpPr txBox="1"/>
          <p:nvPr/>
        </p:nvSpPr>
        <p:spPr>
          <a:xfrm>
            <a:off x="368589" y="1613624"/>
            <a:ext cx="2979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Nivel Socioeconómico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0F53D6CC-7DD3-B84C-ABF7-715B87E59A93}"/>
              </a:ext>
            </a:extLst>
          </p:cNvPr>
          <p:cNvSpPr txBox="1"/>
          <p:nvPr/>
        </p:nvSpPr>
        <p:spPr>
          <a:xfrm>
            <a:off x="3093674" y="5936913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De $0 a $4,299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8E83A21-C060-9646-998D-0B13A0D8EAAA}"/>
              </a:ext>
            </a:extLst>
          </p:cNvPr>
          <p:cNvSpPr txBox="1"/>
          <p:nvPr/>
        </p:nvSpPr>
        <p:spPr>
          <a:xfrm>
            <a:off x="2926235" y="5361687"/>
            <a:ext cx="1476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De $4,300 a $10,999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3A248D2-AF77-0B4E-B732-DA2D99628544}"/>
              </a:ext>
            </a:extLst>
          </p:cNvPr>
          <p:cNvSpPr txBox="1"/>
          <p:nvPr/>
        </p:nvSpPr>
        <p:spPr>
          <a:xfrm>
            <a:off x="2898668" y="4786461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De $11,000 a $14,999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ED89FA45-554B-D24B-956F-6D45840A9536}"/>
              </a:ext>
            </a:extLst>
          </p:cNvPr>
          <p:cNvSpPr txBox="1"/>
          <p:nvPr/>
        </p:nvSpPr>
        <p:spPr>
          <a:xfrm>
            <a:off x="2926235" y="4207155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>
                <a:solidFill>
                  <a:schemeClr val="bg1"/>
                </a:solidFill>
              </a:rPr>
              <a:t>De $15,000 a $19,999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46BE6D0F-7184-DE45-8858-67F24185BD8C}"/>
              </a:ext>
            </a:extLst>
          </p:cNvPr>
          <p:cNvSpPr txBox="1"/>
          <p:nvPr/>
        </p:nvSpPr>
        <p:spPr>
          <a:xfrm>
            <a:off x="3123404" y="3648077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De $20,000 a $55,999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BF7201EA-6ED2-6D4B-90BC-D44FCCF869C7}"/>
              </a:ext>
            </a:extLst>
          </p:cNvPr>
          <p:cNvSpPr txBox="1"/>
          <p:nvPr/>
        </p:nvSpPr>
        <p:spPr>
          <a:xfrm>
            <a:off x="4696349" y="3217876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</a:rPr>
              <a:t>12.5%</a:t>
            </a:r>
            <a:endParaRPr lang="es-MX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14DB3139-D4C0-D540-8A60-D79A9D604CCB}"/>
              </a:ext>
            </a:extLst>
          </p:cNvPr>
          <p:cNvSpPr txBox="1"/>
          <p:nvPr/>
        </p:nvSpPr>
        <p:spPr>
          <a:xfrm>
            <a:off x="3171495" y="3070988"/>
            <a:ext cx="1133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De $56,000 a $139,999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B77316DC-6DCE-C44F-B296-4369AA5F6871}"/>
              </a:ext>
            </a:extLst>
          </p:cNvPr>
          <p:cNvSpPr txBox="1"/>
          <p:nvPr/>
        </p:nvSpPr>
        <p:spPr>
          <a:xfrm>
            <a:off x="3276130" y="2522070"/>
            <a:ext cx="7873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dirty="0">
                <a:solidFill>
                  <a:schemeClr val="bg1"/>
                </a:solidFill>
              </a:rPr>
              <a:t>Más de $140 mil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5A06BF57-61AA-2C42-8737-A7FE2B916A3C}"/>
              </a:ext>
            </a:extLst>
          </p:cNvPr>
          <p:cNvSpPr txBox="1"/>
          <p:nvPr/>
        </p:nvSpPr>
        <p:spPr>
          <a:xfrm>
            <a:off x="5084618" y="386859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</a:rPr>
              <a:t>10.4%</a:t>
            </a:r>
            <a:endParaRPr lang="es-MX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BF7201EA-6ED2-6D4B-90BC-D44FCCF869C7}"/>
              </a:ext>
            </a:extLst>
          </p:cNvPr>
          <p:cNvSpPr txBox="1"/>
          <p:nvPr/>
        </p:nvSpPr>
        <p:spPr>
          <a:xfrm>
            <a:off x="4369988" y="2656919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accent2">
                    <a:lumMod val="50000"/>
                  </a:schemeClr>
                </a:solidFill>
              </a:rPr>
              <a:t>4.2%</a:t>
            </a:r>
            <a:endParaRPr lang="es-MX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40666F-98B8-0E46-91BC-53A0231B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Planeación del Viaje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DA623B5-ADCA-C94F-BA6C-54830EA5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0777" y="6523404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7355A5DD-7B7A-8242-8EE4-E0C4064718A0}"/>
              </a:ext>
            </a:extLst>
          </p:cNvPr>
          <p:cNvCxnSpPr/>
          <p:nvPr/>
        </p:nvCxnSpPr>
        <p:spPr>
          <a:xfrm>
            <a:off x="3215521" y="2257655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022A4FF1-24E3-E045-AB30-3B8B5F8D8DEA}"/>
              </a:ext>
            </a:extLst>
          </p:cNvPr>
          <p:cNvGrpSpPr/>
          <p:nvPr/>
        </p:nvGrpSpPr>
        <p:grpSpPr>
          <a:xfrm>
            <a:off x="994217" y="2273504"/>
            <a:ext cx="1221930" cy="1367154"/>
            <a:chOff x="1260367" y="2816250"/>
            <a:chExt cx="1221930" cy="1367154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xmlns="" id="{9A673C45-992C-5A45-A8FF-E815670D2AD3}"/>
                </a:ext>
              </a:extLst>
            </p:cNvPr>
            <p:cNvSpPr txBox="1"/>
            <p:nvPr/>
          </p:nvSpPr>
          <p:spPr>
            <a:xfrm>
              <a:off x="1260367" y="3537073"/>
              <a:ext cx="1221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Familia</a:t>
              </a:r>
            </a:p>
            <a:p>
              <a:pPr algn="ctr"/>
              <a:r>
                <a:rPr lang="es-MX" b="1" dirty="0" smtClean="0">
                  <a:solidFill>
                    <a:schemeClr val="accent2">
                      <a:lumMod val="50000"/>
                    </a:schemeClr>
                  </a:solidFill>
                </a:rPr>
                <a:t>51.7% </a:t>
              </a:r>
              <a:endParaRPr lang="es-MX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0" name="Gráfico 19" descr="Familia con dos niños">
              <a:extLst>
                <a:ext uri="{FF2B5EF4-FFF2-40B4-BE49-F238E27FC236}">
                  <a16:creationId xmlns:a16="http://schemas.microsoft.com/office/drawing/2014/main" xmlns="" id="{27EC9C59-A960-1648-B2CD-5DCB7F953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6821" y="2816250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2DEF6FED-40B7-B74E-996D-A79F9349678E}"/>
              </a:ext>
            </a:extLst>
          </p:cNvPr>
          <p:cNvGrpSpPr/>
          <p:nvPr/>
        </p:nvGrpSpPr>
        <p:grpSpPr>
          <a:xfrm>
            <a:off x="212126" y="3475485"/>
            <a:ext cx="953977" cy="1351030"/>
            <a:chOff x="4454628" y="2876451"/>
            <a:chExt cx="953977" cy="1351030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D1EC3B12-9E32-904C-BD6E-E4A06DA70F90}"/>
                </a:ext>
              </a:extLst>
            </p:cNvPr>
            <p:cNvSpPr txBox="1"/>
            <p:nvPr/>
          </p:nvSpPr>
          <p:spPr>
            <a:xfrm>
              <a:off x="4471202" y="3581150"/>
              <a:ext cx="899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Amigos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30%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0" name="Gráfico 29" descr="Grupo">
              <a:extLst>
                <a:ext uri="{FF2B5EF4-FFF2-40B4-BE49-F238E27FC236}">
                  <a16:creationId xmlns:a16="http://schemas.microsoft.com/office/drawing/2014/main" xmlns="" id="{36D069D4-C19F-3B4F-83A7-D2D610B5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54628" y="2876451"/>
              <a:ext cx="953977" cy="953977"/>
            </a:xfrm>
            <a:prstGeom prst="rect">
              <a:avLst/>
            </a:prstGeom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9404CEB-6C35-2E46-B7E4-0344EE29CBA1}"/>
              </a:ext>
            </a:extLst>
          </p:cNvPr>
          <p:cNvSpPr txBox="1"/>
          <p:nvPr/>
        </p:nvSpPr>
        <p:spPr>
          <a:xfrm>
            <a:off x="549085" y="1598654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Con quién viaja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AC8249A4-2D5E-C74C-9E17-97C3EA3D3D38}"/>
              </a:ext>
            </a:extLst>
          </p:cNvPr>
          <p:cNvSpPr txBox="1"/>
          <p:nvPr/>
        </p:nvSpPr>
        <p:spPr>
          <a:xfrm>
            <a:off x="3373507" y="1598654"/>
            <a:ext cx="336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Grupo promedio de viaje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996D7EEE-A1A7-0347-BA57-23649D3897C3}"/>
              </a:ext>
            </a:extLst>
          </p:cNvPr>
          <p:cNvGrpSpPr/>
          <p:nvPr/>
        </p:nvGrpSpPr>
        <p:grpSpPr>
          <a:xfrm>
            <a:off x="7082642" y="2628664"/>
            <a:ext cx="1954318" cy="1354358"/>
            <a:chOff x="1213094" y="2386196"/>
            <a:chExt cx="1954318" cy="1354358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E7CADCF9-3144-2742-A891-10BFA7458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05209" y="2386196"/>
              <a:ext cx="739383" cy="739383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5D56E2E6-FFF5-854F-903F-CFDA3C41E4E5}"/>
                </a:ext>
              </a:extLst>
            </p:cNvPr>
            <p:cNvSpPr txBox="1"/>
            <p:nvPr/>
          </p:nvSpPr>
          <p:spPr>
            <a:xfrm>
              <a:off x="1213094" y="3155779"/>
              <a:ext cx="19543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Descanso/vacaciones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30%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0F76DC65-FC35-B946-A6E6-CDA026715EBD}"/>
              </a:ext>
            </a:extLst>
          </p:cNvPr>
          <p:cNvGrpSpPr/>
          <p:nvPr/>
        </p:nvGrpSpPr>
        <p:grpSpPr>
          <a:xfrm>
            <a:off x="9224874" y="2755716"/>
            <a:ext cx="963021" cy="1241770"/>
            <a:chOff x="8675835" y="2627089"/>
            <a:chExt cx="963021" cy="1241770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BABE9A5F-2550-5541-BC77-4CF26744043C}"/>
                </a:ext>
              </a:extLst>
            </p:cNvPr>
            <p:cNvSpPr txBox="1"/>
            <p:nvPr/>
          </p:nvSpPr>
          <p:spPr>
            <a:xfrm>
              <a:off x="8675835" y="3284084"/>
              <a:ext cx="963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Diversión</a:t>
              </a:r>
            </a:p>
            <a:p>
              <a:pPr algn="ctr"/>
              <a:r>
                <a:rPr lang="es-MX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41.7%</a:t>
              </a:r>
              <a:endParaRPr lang="es-MX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1" name="Gráfico 30" descr="Baile">
              <a:extLst>
                <a:ext uri="{FF2B5EF4-FFF2-40B4-BE49-F238E27FC236}">
                  <a16:creationId xmlns:a16="http://schemas.microsoft.com/office/drawing/2014/main" xmlns="" id="{44F35574-6963-BD4A-A5D5-4E9A36963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4978" y="2627089"/>
              <a:ext cx="787012" cy="787012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0BA046D4-5ADB-F64B-A14B-1E63C6944952}"/>
              </a:ext>
            </a:extLst>
          </p:cNvPr>
          <p:cNvSpPr txBox="1"/>
          <p:nvPr/>
        </p:nvSpPr>
        <p:spPr>
          <a:xfrm>
            <a:off x="7107034" y="1574898"/>
            <a:ext cx="225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Motivo del viaje</a:t>
            </a:r>
            <a:endParaRPr lang="es-MX" b="1" dirty="0">
              <a:solidFill>
                <a:srgbClr val="3C4C7F"/>
              </a:solidFill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21F77CD7-C910-7047-931A-17E155902CE1}"/>
              </a:ext>
            </a:extLst>
          </p:cNvPr>
          <p:cNvCxnSpPr/>
          <p:nvPr/>
        </p:nvCxnSpPr>
        <p:spPr>
          <a:xfrm>
            <a:off x="7082642" y="2244872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586ECE8C-9B07-654A-9AFD-D84B643B10AC}"/>
              </a:ext>
            </a:extLst>
          </p:cNvPr>
          <p:cNvGrpSpPr/>
          <p:nvPr/>
        </p:nvGrpSpPr>
        <p:grpSpPr>
          <a:xfrm>
            <a:off x="1901575" y="3576360"/>
            <a:ext cx="899410" cy="1283250"/>
            <a:chOff x="3009000" y="2927632"/>
            <a:chExt cx="899410" cy="1283250"/>
          </a:xfrm>
        </p:grpSpPr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xmlns="" id="{8A60D8A5-241C-364D-BC88-F7A1ECC3495A}"/>
                </a:ext>
              </a:extLst>
            </p:cNvPr>
            <p:cNvSpPr txBox="1"/>
            <p:nvPr/>
          </p:nvSpPr>
          <p:spPr>
            <a:xfrm>
              <a:off x="3009000" y="3564551"/>
              <a:ext cx="899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Pareja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13.3%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1" name="Gráfico 40" descr="Hombre y mujer">
              <a:extLst>
                <a:ext uri="{FF2B5EF4-FFF2-40B4-BE49-F238E27FC236}">
                  <a16:creationId xmlns:a16="http://schemas.microsoft.com/office/drawing/2014/main" xmlns="" id="{D9D74112-9C79-3B4F-92AE-4B5A0818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27734" y="2927632"/>
              <a:ext cx="701718" cy="701718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C443AAA7-49D4-1D44-8C36-14DAFAA5D4CE}"/>
              </a:ext>
            </a:extLst>
          </p:cNvPr>
          <p:cNvGrpSpPr/>
          <p:nvPr/>
        </p:nvGrpSpPr>
        <p:grpSpPr>
          <a:xfrm>
            <a:off x="10316361" y="2838263"/>
            <a:ext cx="1909048" cy="1175939"/>
            <a:chOff x="4977398" y="2651577"/>
            <a:chExt cx="1909048" cy="1175939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xmlns="" id="{BC522DC3-D8AA-4341-8184-33CBD74D1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752" y="2651577"/>
              <a:ext cx="1007004" cy="672102"/>
            </a:xfrm>
            <a:prstGeom prst="rect">
              <a:avLst/>
            </a:prstGeom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xmlns="" id="{E50E98F4-21DC-0B45-A23E-BECCD9D285BD}"/>
                </a:ext>
              </a:extLst>
            </p:cNvPr>
            <p:cNvSpPr txBox="1"/>
            <p:nvPr/>
          </p:nvSpPr>
          <p:spPr>
            <a:xfrm>
              <a:off x="4977398" y="3242741"/>
              <a:ext cx="19090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Visita familia/amigos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13.3%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5F654ADE-F964-E34B-AE82-7230A8E02F9A}"/>
              </a:ext>
            </a:extLst>
          </p:cNvPr>
          <p:cNvGrpSpPr/>
          <p:nvPr/>
        </p:nvGrpSpPr>
        <p:grpSpPr>
          <a:xfrm>
            <a:off x="9087719" y="4337751"/>
            <a:ext cx="1268809" cy="1217561"/>
            <a:chOff x="1563744" y="4712377"/>
            <a:chExt cx="1268809" cy="1217561"/>
          </a:xfrm>
        </p:grpSpPr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xmlns="" id="{853A451D-D8EF-3149-B0B2-B608E7DA9418}"/>
                </a:ext>
              </a:extLst>
            </p:cNvPr>
            <p:cNvSpPr txBox="1"/>
            <p:nvPr/>
          </p:nvSpPr>
          <p:spPr>
            <a:xfrm>
              <a:off x="1563744" y="5345163"/>
              <a:ext cx="12688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Evento social</a:t>
              </a: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.0</a:t>
              </a:r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%</a:t>
              </a:r>
            </a:p>
          </p:txBody>
        </p:sp>
        <p:pic>
          <p:nvPicPr>
            <p:cNvPr id="45" name="Gráfico 44" descr="Corbata">
              <a:extLst>
                <a:ext uri="{FF2B5EF4-FFF2-40B4-BE49-F238E27FC236}">
                  <a16:creationId xmlns:a16="http://schemas.microsoft.com/office/drawing/2014/main" xmlns="" id="{5A7CFB92-7E93-4E46-8D70-80D97A41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56242" y="4712377"/>
              <a:ext cx="634192" cy="634192"/>
            </a:xfrm>
            <a:prstGeom prst="rect">
              <a:avLst/>
            </a:prstGeom>
          </p:spPr>
        </p:pic>
        <p:pic>
          <p:nvPicPr>
            <p:cNvPr id="46" name="Gráfico 45" descr="Vestido">
              <a:extLst>
                <a:ext uri="{FF2B5EF4-FFF2-40B4-BE49-F238E27FC236}">
                  <a16:creationId xmlns:a16="http://schemas.microsoft.com/office/drawing/2014/main" xmlns="" id="{CF4D0C9A-259E-E944-8AE1-27DC9F23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084488" y="4746319"/>
              <a:ext cx="619202" cy="619202"/>
            </a:xfrm>
            <a:prstGeom prst="rect">
              <a:avLst/>
            </a:prstGeom>
          </p:spPr>
        </p:pic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xmlns="" id="{EE5DBF0D-B913-5B46-87D4-4C90976780E5}"/>
              </a:ext>
            </a:extLst>
          </p:cNvPr>
          <p:cNvGrpSpPr/>
          <p:nvPr/>
        </p:nvGrpSpPr>
        <p:grpSpPr>
          <a:xfrm>
            <a:off x="10384503" y="4478457"/>
            <a:ext cx="1666610" cy="1152527"/>
            <a:chOff x="5045199" y="4695607"/>
            <a:chExt cx="1666610" cy="1152527"/>
          </a:xfrm>
        </p:grpSpPr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xmlns="" id="{C59E7041-5AFB-794A-8444-7575E72034F9}"/>
                </a:ext>
              </a:extLst>
            </p:cNvPr>
            <p:cNvSpPr txBox="1"/>
            <p:nvPr/>
          </p:nvSpPr>
          <p:spPr>
            <a:xfrm>
              <a:off x="5045199" y="5263359"/>
              <a:ext cx="16666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Negocio o trabajo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8.3%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58" name="Gráfico 57" descr="Maletín">
              <a:extLst>
                <a:ext uri="{FF2B5EF4-FFF2-40B4-BE49-F238E27FC236}">
                  <a16:creationId xmlns:a16="http://schemas.microsoft.com/office/drawing/2014/main" xmlns="" id="{A1289075-6782-9544-B60B-59D95223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71752" y="4695607"/>
              <a:ext cx="696256" cy="696256"/>
            </a:xfrm>
            <a:prstGeom prst="rect">
              <a:avLst/>
            </a:prstGeom>
          </p:spPr>
        </p:pic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281E14AF-05A3-8C41-85A3-6B79A52C4A9E}"/>
              </a:ext>
            </a:extLst>
          </p:cNvPr>
          <p:cNvSpPr txBox="1"/>
          <p:nvPr/>
        </p:nvSpPr>
        <p:spPr>
          <a:xfrm>
            <a:off x="3382304" y="316685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Grupos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xmlns="" id="{CED5E419-B9E5-3E4D-A83A-FF436B801FD0}"/>
              </a:ext>
            </a:extLst>
          </p:cNvPr>
          <p:cNvGrpSpPr/>
          <p:nvPr/>
        </p:nvGrpSpPr>
        <p:grpSpPr>
          <a:xfrm>
            <a:off x="3418830" y="3752127"/>
            <a:ext cx="1413323" cy="1128416"/>
            <a:chOff x="3447377" y="3736856"/>
            <a:chExt cx="1413323" cy="1128416"/>
          </a:xfrm>
        </p:grpSpPr>
        <p:pic>
          <p:nvPicPr>
            <p:cNvPr id="62" name="Picture 6" descr="Psiquiatría para el adulto mayor | Especialidad de Psiquiatría | Libera.pe">
              <a:extLst>
                <a:ext uri="{FF2B5EF4-FFF2-40B4-BE49-F238E27FC236}">
                  <a16:creationId xmlns:a16="http://schemas.microsoft.com/office/drawing/2014/main" xmlns="" id="{36561B6A-6652-EA4E-9996-69E5CABFE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560" y="3736856"/>
              <a:ext cx="653213" cy="65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93752125-CD0A-BE44-A68D-2DA8A9361B84}"/>
                </a:ext>
              </a:extLst>
            </p:cNvPr>
            <p:cNvSpPr txBox="1"/>
            <p:nvPr/>
          </p:nvSpPr>
          <p:spPr>
            <a:xfrm>
              <a:off x="3447377" y="4280497"/>
              <a:ext cx="1413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Tercera edad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11.7% 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8E8A87F3-2A04-8F46-BDD6-C3EB6DEDB0B4}"/>
              </a:ext>
            </a:extLst>
          </p:cNvPr>
          <p:cNvGrpSpPr/>
          <p:nvPr/>
        </p:nvGrpSpPr>
        <p:grpSpPr>
          <a:xfrm>
            <a:off x="5260399" y="3831690"/>
            <a:ext cx="1221930" cy="1068593"/>
            <a:chOff x="5227347" y="3808098"/>
            <a:chExt cx="1221930" cy="1068593"/>
          </a:xfrm>
        </p:grpSpPr>
        <p:pic>
          <p:nvPicPr>
            <p:cNvPr id="65" name="Picture 2" descr="🏳️‍🌈 Bandera Del Arcoíris Emoji">
              <a:extLst>
                <a:ext uri="{FF2B5EF4-FFF2-40B4-BE49-F238E27FC236}">
                  <a16:creationId xmlns:a16="http://schemas.microsoft.com/office/drawing/2014/main" xmlns="" id="{B38E6810-16D1-2C4F-BB1D-DB6F12CB1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44" y="3808098"/>
              <a:ext cx="506061" cy="506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xmlns="" id="{3C2E6471-586D-314A-B9F3-0B790BFFA745}"/>
                </a:ext>
              </a:extLst>
            </p:cNvPr>
            <p:cNvSpPr txBox="1"/>
            <p:nvPr/>
          </p:nvSpPr>
          <p:spPr>
            <a:xfrm>
              <a:off x="5227347" y="4291916"/>
              <a:ext cx="1221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LGBTTTIQ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3.3% 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30E5136-09FE-9148-AEEE-FB8C6C75565B}"/>
              </a:ext>
            </a:extLst>
          </p:cNvPr>
          <p:cNvSpPr txBox="1"/>
          <p:nvPr/>
        </p:nvSpPr>
        <p:spPr>
          <a:xfrm>
            <a:off x="4953580" y="2413676"/>
            <a:ext cx="1641165" cy="83099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tx2"/>
                </a:solidFill>
              </a:rPr>
              <a:t>4.3</a:t>
            </a:r>
            <a:endParaRPr lang="es-MX" sz="2400" dirty="0">
              <a:solidFill>
                <a:schemeClr val="tx2"/>
              </a:solidFill>
            </a:endParaRPr>
          </a:p>
          <a:p>
            <a:pPr algn="ctr"/>
            <a:r>
              <a:rPr lang="es-MX" sz="2400" dirty="0">
                <a:solidFill>
                  <a:schemeClr val="tx2"/>
                </a:solidFill>
              </a:rPr>
              <a:t>personas</a:t>
            </a:r>
          </a:p>
        </p:txBody>
      </p:sp>
      <p:pic>
        <p:nvPicPr>
          <p:cNvPr id="38" name="Gráfico 37" descr="Usuarios">
            <a:extLst>
              <a:ext uri="{FF2B5EF4-FFF2-40B4-BE49-F238E27FC236}">
                <a16:creationId xmlns:a16="http://schemas.microsoft.com/office/drawing/2014/main" xmlns="" id="{7D72D48D-CA8D-844B-88D2-2D7F79148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22431" y="2037122"/>
            <a:ext cx="1302049" cy="1302049"/>
          </a:xfrm>
          <a:prstGeom prst="rect">
            <a:avLst/>
          </a:prstGeom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xmlns="" id="{B0C03FD4-41D6-AF43-B38D-54167D04E83A}"/>
              </a:ext>
            </a:extLst>
          </p:cNvPr>
          <p:cNvGrpSpPr/>
          <p:nvPr/>
        </p:nvGrpSpPr>
        <p:grpSpPr>
          <a:xfrm>
            <a:off x="3115312" y="4903737"/>
            <a:ext cx="1957937" cy="1376581"/>
            <a:chOff x="5445664" y="4853426"/>
            <a:chExt cx="1957937" cy="1376581"/>
          </a:xfrm>
        </p:grpSpPr>
        <p:pic>
          <p:nvPicPr>
            <p:cNvPr id="70" name="Gráfico 69" descr="Invidente">
              <a:extLst>
                <a:ext uri="{FF2B5EF4-FFF2-40B4-BE49-F238E27FC236}">
                  <a16:creationId xmlns:a16="http://schemas.microsoft.com/office/drawing/2014/main" xmlns="" id="{9638310D-0CD1-E144-819B-08EF21929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107221" y="4853426"/>
              <a:ext cx="664273" cy="664273"/>
            </a:xfrm>
            <a:prstGeom prst="rect">
              <a:avLst/>
            </a:prstGeom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xmlns="" id="{A303E27B-B60E-004B-87F4-77CDA7223D93}"/>
                </a:ext>
              </a:extLst>
            </p:cNvPr>
            <p:cNvSpPr txBox="1"/>
            <p:nvPr/>
          </p:nvSpPr>
          <p:spPr>
            <a:xfrm>
              <a:off x="5445664" y="5399010"/>
              <a:ext cx="1957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Discapacidad </a:t>
              </a:r>
            </a:p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visual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3.3% 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xmlns="" id="{A60B258E-915F-914C-9566-2BB79D964302}"/>
              </a:ext>
            </a:extLst>
          </p:cNvPr>
          <p:cNvGrpSpPr/>
          <p:nvPr/>
        </p:nvGrpSpPr>
        <p:grpSpPr>
          <a:xfrm>
            <a:off x="7068561" y="4380458"/>
            <a:ext cx="1952650" cy="1168492"/>
            <a:chOff x="9092467" y="5584527"/>
            <a:chExt cx="1952650" cy="1168492"/>
          </a:xfrm>
        </p:grpSpPr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xmlns="" id="{6A6A79AE-896C-EC44-AF04-4BCE467BFAE0}"/>
                </a:ext>
              </a:extLst>
            </p:cNvPr>
            <p:cNvSpPr txBox="1"/>
            <p:nvPr/>
          </p:nvSpPr>
          <p:spPr>
            <a:xfrm>
              <a:off x="9092467" y="6168244"/>
              <a:ext cx="1952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Excursión a balneario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1.7%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79" name="Gráfico 78" descr="Natación">
              <a:extLst>
                <a:ext uri="{FF2B5EF4-FFF2-40B4-BE49-F238E27FC236}">
                  <a16:creationId xmlns:a16="http://schemas.microsoft.com/office/drawing/2014/main" xmlns="" id="{FF3C06A1-D7A0-1B48-8189-E5E9D213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600948" y="5584527"/>
              <a:ext cx="803367" cy="803367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4C06ADCF-0864-3F4B-A2F2-54B96FE4F071}"/>
              </a:ext>
            </a:extLst>
          </p:cNvPr>
          <p:cNvGrpSpPr/>
          <p:nvPr/>
        </p:nvGrpSpPr>
        <p:grpSpPr>
          <a:xfrm>
            <a:off x="242142" y="5006555"/>
            <a:ext cx="899410" cy="1156673"/>
            <a:chOff x="1781411" y="4863871"/>
            <a:chExt cx="899410" cy="1156673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xmlns="" id="{2316BFF0-BFBA-C34E-9EFA-B42B947ADA5E}"/>
                </a:ext>
              </a:extLst>
            </p:cNvPr>
            <p:cNvSpPr txBox="1"/>
            <p:nvPr/>
          </p:nvSpPr>
          <p:spPr>
            <a:xfrm>
              <a:off x="1781411" y="5374213"/>
              <a:ext cx="899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Solo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3.3%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67" name="Gráfico 66" descr="Hombre">
              <a:extLst>
                <a:ext uri="{FF2B5EF4-FFF2-40B4-BE49-F238E27FC236}">
                  <a16:creationId xmlns:a16="http://schemas.microsoft.com/office/drawing/2014/main" xmlns="" id="{08E63C40-3C0E-1F4B-9000-580667DD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926983" y="4863871"/>
              <a:ext cx="589633" cy="589633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CBBD1430-74E0-F94A-9A26-2BB1868F990C}"/>
              </a:ext>
            </a:extLst>
          </p:cNvPr>
          <p:cNvGrpSpPr/>
          <p:nvPr/>
        </p:nvGrpSpPr>
        <p:grpSpPr>
          <a:xfrm>
            <a:off x="1465244" y="4990895"/>
            <a:ext cx="1762665" cy="1410190"/>
            <a:chOff x="3241831" y="4726127"/>
            <a:chExt cx="1958360" cy="1738520"/>
          </a:xfrm>
        </p:grpSpPr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xmlns="" id="{DD9CB60B-593B-1341-86D6-7CB24FD7785A}"/>
                </a:ext>
              </a:extLst>
            </p:cNvPr>
            <p:cNvSpPr txBox="1"/>
            <p:nvPr/>
          </p:nvSpPr>
          <p:spPr>
            <a:xfrm>
              <a:off x="3241831" y="5402229"/>
              <a:ext cx="1958360" cy="106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Compañeros de trabajo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1.7% 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73" name="Gráfico 72" descr="Grupo de hombres">
              <a:extLst>
                <a:ext uri="{FF2B5EF4-FFF2-40B4-BE49-F238E27FC236}">
                  <a16:creationId xmlns:a16="http://schemas.microsoft.com/office/drawing/2014/main" xmlns="" id="{AB3E334F-45C9-F946-8DF0-A1F22E020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739383" y="4726127"/>
              <a:ext cx="829190" cy="82919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5324480" y="5300420"/>
            <a:ext cx="174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Discapacidad de lenguaje: 1.7%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339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5808F6A-65C6-234B-A721-07ADCBFD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2B290BC4-C315-364A-8E92-B984277FECFC}"/>
              </a:ext>
            </a:extLst>
          </p:cNvPr>
          <p:cNvCxnSpPr/>
          <p:nvPr/>
        </p:nvCxnSpPr>
        <p:spPr>
          <a:xfrm>
            <a:off x="6312610" y="2324413"/>
            <a:ext cx="0" cy="39055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2A24ADD5-492B-B14F-B479-2DF78F411B94}"/>
              </a:ext>
            </a:extLst>
          </p:cNvPr>
          <p:cNvSpPr txBox="1">
            <a:spLocks/>
          </p:cNvSpPr>
          <p:nvPr/>
        </p:nvSpPr>
        <p:spPr>
          <a:xfrm>
            <a:off x="193623" y="373178"/>
            <a:ext cx="9415071" cy="650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Planeación del Viaje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D9ED0F71-D2A8-E248-9C07-8E3DCC976CBA}"/>
              </a:ext>
            </a:extLst>
          </p:cNvPr>
          <p:cNvGrpSpPr/>
          <p:nvPr/>
        </p:nvGrpSpPr>
        <p:grpSpPr>
          <a:xfrm>
            <a:off x="8091472" y="2249064"/>
            <a:ext cx="2400059" cy="1599827"/>
            <a:chOff x="5966217" y="2603202"/>
            <a:chExt cx="2400059" cy="1599827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1DCDF3B8-1886-B949-A8FF-45BBAE399C20}"/>
                </a:ext>
              </a:extLst>
            </p:cNvPr>
            <p:cNvSpPr txBox="1"/>
            <p:nvPr/>
          </p:nvSpPr>
          <p:spPr>
            <a:xfrm>
              <a:off x="5966217" y="3556698"/>
              <a:ext cx="2400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Automóvil propio</a:t>
              </a:r>
            </a:p>
            <a:p>
              <a:pPr algn="ctr"/>
              <a:r>
                <a:rPr lang="es-MX" b="1" dirty="0" smtClean="0">
                  <a:solidFill>
                    <a:schemeClr val="accent2">
                      <a:lumMod val="50000"/>
                    </a:schemeClr>
                  </a:solidFill>
                </a:rPr>
                <a:t>93.3% </a:t>
              </a:r>
              <a:endParaRPr lang="es-MX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3" name="Gráfico 32" descr="Coche">
              <a:extLst>
                <a:ext uri="{FF2B5EF4-FFF2-40B4-BE49-F238E27FC236}">
                  <a16:creationId xmlns:a16="http://schemas.microsoft.com/office/drawing/2014/main" xmlns="" id="{40111223-B38E-4F4C-9BED-146D6207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27997" y="2603202"/>
              <a:ext cx="1185482" cy="1185482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xmlns="" id="{04B7E4F8-05D6-7546-B160-E5A83ABC851C}"/>
              </a:ext>
            </a:extLst>
          </p:cNvPr>
          <p:cNvGrpSpPr/>
          <p:nvPr/>
        </p:nvGrpSpPr>
        <p:grpSpPr>
          <a:xfrm>
            <a:off x="9524116" y="3945010"/>
            <a:ext cx="2169165" cy="1527619"/>
            <a:chOff x="8897617" y="2765605"/>
            <a:chExt cx="2169165" cy="1527619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C52FA92F-89BC-3145-B754-C263BCE495E3}"/>
                </a:ext>
              </a:extLst>
            </p:cNvPr>
            <p:cNvSpPr txBox="1"/>
            <p:nvPr/>
          </p:nvSpPr>
          <p:spPr>
            <a:xfrm>
              <a:off x="8897617" y="3646893"/>
              <a:ext cx="2169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Línea de autobús</a:t>
              </a:r>
            </a:p>
            <a:p>
              <a:pPr algn="ctr"/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3.3%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060E6FBC-9B75-D945-844B-3EE6CA909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40498" y="2765605"/>
              <a:ext cx="840657" cy="840657"/>
            </a:xfrm>
            <a:prstGeom prst="rect">
              <a:avLst/>
            </a:prstGeom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20A29B36-D2D8-5A49-B01F-721ADA732B61}"/>
              </a:ext>
            </a:extLst>
          </p:cNvPr>
          <p:cNvSpPr txBox="1"/>
          <p:nvPr/>
        </p:nvSpPr>
        <p:spPr>
          <a:xfrm>
            <a:off x="537800" y="1585967"/>
            <a:ext cx="466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Tipo de alojamiento del turista </a:t>
            </a:r>
            <a:endParaRPr lang="es-MX" b="1" dirty="0">
              <a:solidFill>
                <a:srgbClr val="3C4C7F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7852ACCB-680A-094B-8A14-BAD3EDEB7DBC}"/>
              </a:ext>
            </a:extLst>
          </p:cNvPr>
          <p:cNvSpPr txBox="1"/>
          <p:nvPr/>
        </p:nvSpPr>
        <p:spPr>
          <a:xfrm>
            <a:off x="6561011" y="1584300"/>
            <a:ext cx="2730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Transporte utilizado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FC8790A9-F02B-9D41-8B19-4D97958C3F10}"/>
              </a:ext>
            </a:extLst>
          </p:cNvPr>
          <p:cNvGrpSpPr/>
          <p:nvPr/>
        </p:nvGrpSpPr>
        <p:grpSpPr>
          <a:xfrm>
            <a:off x="2924956" y="5683626"/>
            <a:ext cx="1830415" cy="1092720"/>
            <a:chOff x="7301200" y="2934946"/>
            <a:chExt cx="3556857" cy="1611758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xmlns="" id="{3666BA2F-1F73-7546-95E1-B1F01AC41D8F}"/>
                </a:ext>
              </a:extLst>
            </p:cNvPr>
            <p:cNvSpPr txBox="1"/>
            <p:nvPr/>
          </p:nvSpPr>
          <p:spPr>
            <a:xfrm>
              <a:off x="7301200" y="3956543"/>
              <a:ext cx="3556857" cy="59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>
                  <a:solidFill>
                    <a:schemeClr val="accent2">
                      <a:lumMod val="50000"/>
                    </a:schemeClr>
                  </a:solidFill>
                </a:rPr>
                <a:t>2.9 días</a:t>
              </a:r>
              <a:endParaRPr lang="es-MX" sz="2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8" name="Gráfico 37" descr="Dormir">
              <a:extLst>
                <a:ext uri="{FF2B5EF4-FFF2-40B4-BE49-F238E27FC236}">
                  <a16:creationId xmlns:a16="http://schemas.microsoft.com/office/drawing/2014/main" xmlns="" id="{AFDAD021-5D47-2C41-99BF-F8006A61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38355" y="2934946"/>
              <a:ext cx="1265974" cy="1265976"/>
            </a:xfrm>
            <a:prstGeom prst="rect">
              <a:avLst/>
            </a:prstGeom>
          </p:spPr>
        </p:pic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9C732A29-D187-4344-8096-7BAC3191B3DF}"/>
              </a:ext>
            </a:extLst>
          </p:cNvPr>
          <p:cNvSpPr txBox="1"/>
          <p:nvPr/>
        </p:nvSpPr>
        <p:spPr>
          <a:xfrm>
            <a:off x="504742" y="5768321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3C4C7F"/>
                </a:solidFill>
              </a:rPr>
              <a:t>Estadía promedio</a:t>
            </a:r>
            <a:endParaRPr lang="es-MX" b="1" dirty="0">
              <a:solidFill>
                <a:srgbClr val="3C4C7F"/>
              </a:solidFill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1A997D4E-AB41-3B46-B174-3B82D49F748C}"/>
              </a:ext>
            </a:extLst>
          </p:cNvPr>
          <p:cNvGrpSpPr/>
          <p:nvPr/>
        </p:nvGrpSpPr>
        <p:grpSpPr>
          <a:xfrm>
            <a:off x="2698897" y="2645039"/>
            <a:ext cx="2382352" cy="1162884"/>
            <a:chOff x="64383" y="2322369"/>
            <a:chExt cx="2382352" cy="1162884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xmlns="" id="{351AE039-5C5D-1949-8B3C-E8E76F17A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384" y="2322369"/>
              <a:ext cx="1045020" cy="6974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xmlns="" id="{3D4E121F-E3F6-584C-A8C1-E86D33A04237}"/>
                </a:ext>
              </a:extLst>
            </p:cNvPr>
            <p:cNvSpPr txBox="1"/>
            <p:nvPr/>
          </p:nvSpPr>
          <p:spPr>
            <a:xfrm>
              <a:off x="64383" y="2900478"/>
              <a:ext cx="2382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Casa de familiar o amigos</a:t>
              </a:r>
            </a:p>
            <a:p>
              <a:pPr algn="ctr"/>
              <a:r>
                <a:rPr lang="es-MX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41.7% </a:t>
              </a:r>
              <a:endParaRPr lang="es-MX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57F4AF60-59B4-9C45-BB67-DE4C29A417AF}"/>
              </a:ext>
            </a:extLst>
          </p:cNvPr>
          <p:cNvGrpSpPr/>
          <p:nvPr/>
        </p:nvGrpSpPr>
        <p:grpSpPr>
          <a:xfrm>
            <a:off x="2029878" y="3958504"/>
            <a:ext cx="995833" cy="1109521"/>
            <a:chOff x="2601188" y="2347855"/>
            <a:chExt cx="995833" cy="1109521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xmlns="" id="{D5732B96-0083-1C47-AB61-63F6E970F3D2}"/>
                </a:ext>
              </a:extLst>
            </p:cNvPr>
            <p:cNvSpPr txBox="1"/>
            <p:nvPr/>
          </p:nvSpPr>
          <p:spPr>
            <a:xfrm>
              <a:off x="2601188" y="2872601"/>
              <a:ext cx="9958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Hotel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16.7% </a:t>
              </a:r>
              <a:endParaRPr lang="es-MX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xmlns="" id="{19DF121C-6FA4-C341-970F-C4CED47A5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31830" y="2347855"/>
              <a:ext cx="534551" cy="534551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58568017-CE03-B244-8951-8308ACE89658}"/>
              </a:ext>
            </a:extLst>
          </p:cNvPr>
          <p:cNvGrpSpPr/>
          <p:nvPr/>
        </p:nvGrpSpPr>
        <p:grpSpPr>
          <a:xfrm>
            <a:off x="400230" y="2383499"/>
            <a:ext cx="1957722" cy="1424375"/>
            <a:chOff x="3437580" y="2217523"/>
            <a:chExt cx="1957722" cy="1424375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xmlns="" id="{BDEBF2BC-A19F-614A-AC47-A1F21813C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1389" y="2217523"/>
              <a:ext cx="975839" cy="975839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xmlns="" id="{F6501FE0-7AD4-6F41-8FD6-8737C4016262}"/>
                </a:ext>
              </a:extLst>
            </p:cNvPr>
            <p:cNvSpPr txBox="1"/>
            <p:nvPr/>
          </p:nvSpPr>
          <p:spPr>
            <a:xfrm>
              <a:off x="3437580" y="3057123"/>
              <a:ext cx="1957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Casa </a:t>
              </a:r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rentada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33.3% </a:t>
              </a:r>
              <a:endParaRPr lang="es-MX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8C9814AE-7A5A-1640-9D71-05A2AE09375E}"/>
              </a:ext>
            </a:extLst>
          </p:cNvPr>
          <p:cNvGrpSpPr/>
          <p:nvPr/>
        </p:nvGrpSpPr>
        <p:grpSpPr>
          <a:xfrm>
            <a:off x="3862765" y="3689839"/>
            <a:ext cx="2305747" cy="1377758"/>
            <a:chOff x="2952674" y="4095081"/>
            <a:chExt cx="2305747" cy="1377758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xmlns="" id="{49DB304A-765E-2449-8F1D-EA19B923AC2B}"/>
                </a:ext>
              </a:extLst>
            </p:cNvPr>
            <p:cNvSpPr txBox="1"/>
            <p:nvPr/>
          </p:nvSpPr>
          <p:spPr>
            <a:xfrm>
              <a:off x="2952674" y="4888064"/>
              <a:ext cx="23057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2">
                      <a:lumMod val="50000"/>
                    </a:schemeClr>
                  </a:solidFill>
                </a:rPr>
                <a:t>Vivienda de vacaciones</a:t>
              </a:r>
            </a:p>
            <a:p>
              <a:pPr algn="ctr"/>
              <a:r>
                <a:rPr lang="es-MX" sz="1600" dirty="0" smtClean="0">
                  <a:solidFill>
                    <a:schemeClr val="accent2">
                      <a:lumMod val="50000"/>
                    </a:schemeClr>
                  </a:solidFill>
                </a:rPr>
                <a:t>8.3% </a:t>
              </a:r>
              <a:endParaRPr lang="es-MX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52" name="Gráfico 51" descr="Escena en barrio residencial">
              <a:extLst>
                <a:ext uri="{FF2B5EF4-FFF2-40B4-BE49-F238E27FC236}">
                  <a16:creationId xmlns:a16="http://schemas.microsoft.com/office/drawing/2014/main" xmlns="" id="{D4539D75-4F94-904D-86E5-AEF1CD78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12754" y="4095081"/>
              <a:ext cx="914400" cy="914400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03D347F1-91EA-6244-9BE5-363B09A1699E}"/>
              </a:ext>
            </a:extLst>
          </p:cNvPr>
          <p:cNvGrpSpPr/>
          <p:nvPr/>
        </p:nvGrpSpPr>
        <p:grpSpPr>
          <a:xfrm>
            <a:off x="7067097" y="3775495"/>
            <a:ext cx="1387885" cy="1657487"/>
            <a:chOff x="6750341" y="4880808"/>
            <a:chExt cx="1387885" cy="1657487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8CF6E8F4-5A87-8B4D-99C9-E6BD2437003E}"/>
                </a:ext>
              </a:extLst>
            </p:cNvPr>
            <p:cNvSpPr txBox="1"/>
            <p:nvPr/>
          </p:nvSpPr>
          <p:spPr>
            <a:xfrm>
              <a:off x="7062577" y="5891964"/>
              <a:ext cx="1075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chemeClr val="accent2">
                      <a:lumMod val="50000"/>
                    </a:schemeClr>
                  </a:solidFill>
                </a:rPr>
                <a:t>Moto </a:t>
              </a:r>
            </a:p>
            <a:p>
              <a:r>
                <a:rPr lang="es-MX" dirty="0" smtClean="0">
                  <a:solidFill>
                    <a:schemeClr val="accent2">
                      <a:lumMod val="50000"/>
                    </a:schemeClr>
                  </a:solidFill>
                </a:rPr>
                <a:t>3.4%. </a:t>
              </a:r>
              <a:endParaRPr lang="es-MX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8" name="Gráfico 3" descr="Motocicleta">
              <a:extLst>
                <a:ext uri="{FF2B5EF4-FFF2-40B4-BE49-F238E27FC236}">
                  <a16:creationId xmlns:a16="http://schemas.microsoft.com/office/drawing/2014/main" xmlns="" id="{75740AFA-705C-E24D-BB24-1149E88D9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750341" y="4880808"/>
              <a:ext cx="1300971" cy="1300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967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{68F396A4-BA78-4D43-982D-23172308E425}tf10001124</Template>
  <TotalTime>8643</TotalTime>
  <Words>906</Words>
  <Application>Microsoft Office PowerPoint</Application>
  <PresentationFormat>Panorámica</PresentationFormat>
  <Paragraphs>306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Tema de Office</vt:lpstr>
      <vt:lpstr>Presentación de PowerPoint</vt:lpstr>
      <vt:lpstr>Objetivos </vt:lpstr>
      <vt:lpstr>Metodología</vt:lpstr>
      <vt:lpstr>Ejes de Estudio</vt:lpstr>
      <vt:lpstr>Perfil Sociodemográfico</vt:lpstr>
      <vt:lpstr>Perfil Sociodemográfico</vt:lpstr>
      <vt:lpstr>Perfil Sociodemográfico</vt:lpstr>
      <vt:lpstr>Planeación del Viaje</vt:lpstr>
      <vt:lpstr>Presentación de PowerPoint</vt:lpstr>
      <vt:lpstr>Presentación de PowerPoint</vt:lpstr>
      <vt:lpstr>Índice de Satisfacción  Infraestructura del destino</vt:lpstr>
      <vt:lpstr>Presentación de PowerPoint</vt:lpstr>
      <vt:lpstr>Presentación de PowerPoint</vt:lpstr>
      <vt:lpstr>Medios Publicitarios </vt:lpstr>
      <vt:lpstr>Morelos en una palabra</vt:lpstr>
      <vt:lpstr>Gasto / Estadía </vt:lpstr>
      <vt:lpstr>Principales Hallazgos</vt:lpstr>
      <vt:lpstr>Secretaría de Turismo y Cultura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Perfil del Visitante 2019</dc:title>
  <dc:creator>Microsoft Office User</dc:creator>
  <cp:lastModifiedBy>PAVILION</cp:lastModifiedBy>
  <cp:revision>511</cp:revision>
  <cp:lastPrinted>2021-11-26T16:07:13Z</cp:lastPrinted>
  <dcterms:created xsi:type="dcterms:W3CDTF">2019-09-12T14:43:45Z</dcterms:created>
  <dcterms:modified xsi:type="dcterms:W3CDTF">2023-10-10T18:33:06Z</dcterms:modified>
</cp:coreProperties>
</file>